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87" r:id="rId2"/>
    <p:sldMasterId id="2147483720" r:id="rId3"/>
    <p:sldMasterId id="2147483739" r:id="rId4"/>
    <p:sldMasterId id="2147483745" r:id="rId5"/>
    <p:sldMasterId id="2147483758" r:id="rId6"/>
  </p:sldMasterIdLst>
  <p:notesMasterIdLst>
    <p:notesMasterId r:id="rId30"/>
  </p:notesMasterIdLst>
  <p:sldIdLst>
    <p:sldId id="261" r:id="rId7"/>
    <p:sldId id="950" r:id="rId8"/>
    <p:sldId id="968" r:id="rId9"/>
    <p:sldId id="969" r:id="rId10"/>
    <p:sldId id="970" r:id="rId11"/>
    <p:sldId id="948" r:id="rId12"/>
    <p:sldId id="690" r:id="rId13"/>
    <p:sldId id="954" r:id="rId14"/>
    <p:sldId id="889" r:id="rId15"/>
    <p:sldId id="893" r:id="rId16"/>
    <p:sldId id="936" r:id="rId17"/>
    <p:sldId id="895" r:id="rId18"/>
    <p:sldId id="896" r:id="rId19"/>
    <p:sldId id="894" r:id="rId20"/>
    <p:sldId id="897" r:id="rId21"/>
    <p:sldId id="961" r:id="rId22"/>
    <p:sldId id="952" r:id="rId23"/>
    <p:sldId id="958" r:id="rId24"/>
    <p:sldId id="962" r:id="rId25"/>
    <p:sldId id="929" r:id="rId26"/>
    <p:sldId id="953" r:id="rId27"/>
    <p:sldId id="963" r:id="rId28"/>
    <p:sldId id="967" r:id="rId29"/>
  </p:sldIdLst>
  <p:sldSz cx="20116800" cy="11315700"/>
  <p:notesSz cx="20104100" cy="11315700"/>
  <p:embeddedFontLst>
    <p:embeddedFont>
      <p:font typeface="Bangers" panose="020B0604020202020204" charset="0"/>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Lato" panose="020F0502020204030203"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Sniglet"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D50A3-4DE7-446A-8F63-3C4FA3BCCA41}">
          <p14:sldIdLst>
            <p14:sldId id="261"/>
          </p14:sldIdLst>
        </p14:section>
        <p14:section name="Intro To UiPath" id="{1545CDD4-2AF9-4BC5-BC2D-8BD1CD80A9DF}">
          <p14:sldIdLst>
            <p14:sldId id="950"/>
            <p14:sldId id="968"/>
            <p14:sldId id="969"/>
            <p14:sldId id="970"/>
            <p14:sldId id="948"/>
            <p14:sldId id="690"/>
            <p14:sldId id="954"/>
            <p14:sldId id="889"/>
            <p14:sldId id="893"/>
            <p14:sldId id="936"/>
            <p14:sldId id="895"/>
            <p14:sldId id="896"/>
            <p14:sldId id="894"/>
            <p14:sldId id="897"/>
          </p14:sldIdLst>
        </p14:section>
        <p14:section name="UiPath interface" id="{CEAD2F78-DED9-4FE4-B10B-77AB0481E74C}">
          <p14:sldIdLst>
            <p14:sldId id="961"/>
            <p14:sldId id="952"/>
            <p14:sldId id="958"/>
            <p14:sldId id="962"/>
            <p14:sldId id="929"/>
            <p14:sldId id="953"/>
          </p14:sldIdLst>
        </p14:section>
        <p14:section name="First Process-Hello World" id="{29F19E6B-47AA-4469-9CC6-321226150A00}">
          <p14:sldIdLst>
            <p14:sldId id="963"/>
            <p14:sldId id="967"/>
          </p14:sldIdLst>
        </p14:section>
      </p14:sectionLst>
    </p:ext>
    <p:ext uri="{EFAFB233-063F-42B5-8137-9DF3F51BA10A}">
      <p15:sldGuideLst xmlns:p15="http://schemas.microsoft.com/office/powerpoint/2012/main">
        <p15:guide id="1" orient="horz" pos="2880" userDrawn="1">
          <p15:clr>
            <a:srgbClr val="A4A3A4"/>
          </p15:clr>
        </p15:guide>
        <p15:guide id="2" pos="2161"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pHvG0A/dpnRSBgKoJfhYr/nVE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61" autoAdjust="0"/>
  </p:normalViewPr>
  <p:slideViewPr>
    <p:cSldViewPr snapToGrid="0">
      <p:cViewPr varScale="1">
        <p:scale>
          <a:sx n="55" d="100"/>
          <a:sy n="55" d="100"/>
        </p:scale>
        <p:origin x="1362" y="96"/>
      </p:cViewPr>
      <p:guideLst>
        <p:guide orient="horz" pos="2880"/>
        <p:guide pos="21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9.fntdata"/><Relationship Id="rId21" Type="http://schemas.openxmlformats.org/officeDocument/2006/relationships/slide" Target="slides/slide15.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89" Type="http://schemas.openxmlformats.org/officeDocument/2006/relationships/presProps" Target="presProps.xml"/><Relationship Id="rId7" Type="http://schemas.openxmlformats.org/officeDocument/2006/relationships/slide" Target="slides/slide1.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Master" Target="slideMasters/slideMaster5.xml"/><Relationship Id="rId90" Type="http://schemas.openxmlformats.org/officeDocument/2006/relationships/viewProps" Target="viewProp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2.xml"/><Relationship Id="rId51" Type="http://schemas.openxmlformats.org/officeDocument/2006/relationships/font" Target="fonts/font21.fntdata"/><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4.xml"/><Relationship Id="rId41" Type="http://schemas.openxmlformats.org/officeDocument/2006/relationships/font" Target="fonts/font11.fntdata"/><Relationship Id="rId54" Type="http://schemas.openxmlformats.org/officeDocument/2006/relationships/font" Target="fonts/font24.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4.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CHOW (NYP)" userId="7c6840e7-cb2d-422f-becd-63f9a16762e5" providerId="ADAL" clId="{F5B12130-2B91-4EED-9F0D-DA678C520444}"/>
    <pc:docChg chg="modSld">
      <pc:chgData name="Alan CHOW (NYP)" userId="7c6840e7-cb2d-422f-becd-63f9a16762e5" providerId="ADAL" clId="{F5B12130-2B91-4EED-9F0D-DA678C520444}" dt="2024-07-18T02:53:06.347" v="1" actId="20577"/>
      <pc:docMkLst>
        <pc:docMk/>
      </pc:docMkLst>
      <pc:sldChg chg="modSp mod">
        <pc:chgData name="Alan CHOW (NYP)" userId="7c6840e7-cb2d-422f-becd-63f9a16762e5" providerId="ADAL" clId="{F5B12130-2B91-4EED-9F0D-DA678C520444}" dt="2024-07-18T02:53:06.347" v="1" actId="20577"/>
        <pc:sldMkLst>
          <pc:docMk/>
          <pc:sldMk cId="0" sldId="261"/>
        </pc:sldMkLst>
        <pc:spChg chg="mod">
          <ac:chgData name="Alan CHOW (NYP)" userId="7c6840e7-cb2d-422f-becd-63f9a16762e5" providerId="ADAL" clId="{F5B12130-2B91-4EED-9F0D-DA678C520444}" dt="2024-07-18T02:53:06.347" v="1" actId="20577"/>
          <ac:spMkLst>
            <pc:docMk/>
            <pc:sldMk cId="0" sldId="261"/>
            <ac:spMk id="35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896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896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6:notes"/>
          <p:cNvSpPr txBox="1">
            <a:spLocks noGrp="1"/>
          </p:cNvSpPr>
          <p:nvPr>
            <p:ph type="body" idx="1"/>
          </p:nvPr>
        </p:nvSpPr>
        <p:spPr>
          <a:xfrm>
            <a:off x="2009775" y="5445125"/>
            <a:ext cx="16084550" cy="44561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6:notes"/>
          <p:cNvSpPr>
            <a:spLocks noGrp="1" noRot="1" noChangeAspect="1"/>
          </p:cNvSpPr>
          <p:nvPr>
            <p:ph type="sldImg" idx="2"/>
          </p:nvPr>
        </p:nvSpPr>
        <p:spPr>
          <a:xfrm>
            <a:off x="6657975" y="1414463"/>
            <a:ext cx="6788150" cy="381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F4F310C-48A4-45B5-9E19-13C9AD9F177A}"/>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Which of the following is a good candidate for RPA?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67DF"/>
              </a:solidFill>
              <a:effectLst/>
              <a:uLnTx/>
              <a:uFillTx/>
              <a:latin typeface="+mn-l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Invoice Processing</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Sales Order</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Payroll Processing</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Database Updating</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 of the above</a:t>
            </a:r>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Poppins" panose="02000000000000000000"/>
                <a:ea typeface="+mn-ea"/>
                <a:cs typeface="+mn-cs"/>
              </a:rPr>
              <a:t>The correct answer to this question is option</a:t>
            </a:r>
            <a:r>
              <a:rPr lang="en-US" sz="1200" b="1" kern="1200" dirty="0">
                <a:solidFill>
                  <a:schemeClr val="tx1"/>
                </a:solidFill>
                <a:effectLst/>
                <a:latin typeface="Poppins" panose="02000000000000000000"/>
                <a:ea typeface="+mn-ea"/>
                <a:cs typeface="+mn-cs"/>
              </a:rPr>
              <a:t> E</a:t>
            </a:r>
            <a:endParaRPr lang="en-IN" b="1" dirty="0">
              <a:latin typeface="Poppins" panose="02000000000000000000"/>
            </a:endParaRPr>
          </a:p>
          <a:p>
            <a:endParaRPr lang="en-IN" dirty="0"/>
          </a:p>
        </p:txBody>
      </p:sp>
    </p:spTree>
    <p:extLst>
      <p:ext uri="{BB962C8B-B14F-4D97-AF65-F5344CB8AC3E}">
        <p14:creationId xmlns:p14="http://schemas.microsoft.com/office/powerpoint/2010/main" val="4147778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FE0D87-48E3-4EB8-88B7-C217B4CD1CC6}"/>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Which processes are best suited for RPA?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Repetitive</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Rule-based</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Structured </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 of the above</a:t>
            </a:r>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Poppins" panose="02000000000000000000"/>
                <a:ea typeface="+mn-ea"/>
                <a:cs typeface="+mn-cs"/>
              </a:rPr>
              <a:t>The correct answer to this question is option</a:t>
            </a:r>
            <a:r>
              <a:rPr lang="en-US" sz="1200" b="1" kern="1200" dirty="0">
                <a:solidFill>
                  <a:schemeClr val="tx1"/>
                </a:solidFill>
                <a:effectLst/>
                <a:latin typeface="Poppins" panose="02000000000000000000"/>
                <a:ea typeface="+mn-ea"/>
                <a:cs typeface="+mn-cs"/>
              </a:rPr>
              <a:t> D</a:t>
            </a:r>
            <a:endParaRPr lang="en-IN" b="1" dirty="0">
              <a:latin typeface="Poppins" panose="02000000000000000000"/>
            </a:endParaRPr>
          </a:p>
          <a:p>
            <a:endParaRPr lang="en-IN" dirty="0"/>
          </a:p>
        </p:txBody>
      </p:sp>
    </p:spTree>
    <p:extLst>
      <p:ext uri="{BB962C8B-B14F-4D97-AF65-F5344CB8AC3E}">
        <p14:creationId xmlns:p14="http://schemas.microsoft.com/office/powerpoint/2010/main" val="172041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350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Poppins" panose="02000000000000000000"/>
                <a:ea typeface="+mn-ea"/>
                <a:cs typeface="+mn-cs"/>
              </a:rPr>
              <a:t>New Project has two options: Process and Library </a:t>
            </a:r>
            <a:endParaRPr lang="en-IN" sz="1200" kern="1200" dirty="0">
              <a:solidFill>
                <a:schemeClr val="tx1"/>
              </a:solidFill>
              <a:effectLst/>
              <a:latin typeface="Poppins" panose="02000000000000000000"/>
              <a:ea typeface="+mn-ea"/>
              <a:cs typeface="+mn-cs"/>
            </a:endParaRPr>
          </a:p>
          <a:p>
            <a:pPr algn="just"/>
            <a:r>
              <a:rPr lang="en-US" sz="1200" b="1" kern="1200" dirty="0">
                <a:solidFill>
                  <a:schemeClr val="tx1"/>
                </a:solidFill>
                <a:effectLst/>
                <a:latin typeface="Poppins" panose="02000000000000000000"/>
                <a:ea typeface="+mn-ea"/>
                <a:cs typeface="+mn-cs"/>
              </a:rPr>
              <a:t> </a:t>
            </a:r>
            <a:endParaRPr lang="en-IN" sz="1200" kern="1200" dirty="0">
              <a:solidFill>
                <a:schemeClr val="tx1"/>
              </a:solidFill>
              <a:effectLst/>
              <a:latin typeface="Poppins" panose="02000000000000000000"/>
              <a:ea typeface="+mn-ea"/>
              <a:cs typeface="+mn-cs"/>
            </a:endParaRPr>
          </a:p>
          <a:p>
            <a:pPr lvl="0" algn="just"/>
            <a:r>
              <a:rPr lang="en-US" sz="1200" b="1" kern="1200" dirty="0">
                <a:solidFill>
                  <a:schemeClr val="tx1"/>
                </a:solidFill>
                <a:effectLst/>
                <a:latin typeface="Poppins" panose="02000000000000000000"/>
                <a:ea typeface="+mn-ea"/>
                <a:cs typeface="+mn-cs"/>
              </a:rPr>
              <a:t>A. Process</a:t>
            </a:r>
            <a:r>
              <a:rPr lang="en-US" sz="1200" kern="1200" dirty="0">
                <a:solidFill>
                  <a:schemeClr val="tx1"/>
                </a:solidFill>
                <a:effectLst/>
                <a:latin typeface="Poppins" panose="02000000000000000000"/>
                <a:ea typeface="+mn-ea"/>
                <a:cs typeface="+mn-cs"/>
              </a:rPr>
              <a:t> section is used to develop simple robots. You will use this frequently and also in developing your first Robot.</a:t>
            </a:r>
            <a:endParaRPr lang="en-IN" sz="1200" kern="1200" dirty="0">
              <a:solidFill>
                <a:schemeClr val="tx1"/>
              </a:solidFill>
              <a:effectLst/>
              <a:latin typeface="Poppins" panose="02000000000000000000"/>
              <a:ea typeface="+mn-ea"/>
              <a:cs typeface="+mn-cs"/>
            </a:endParaRPr>
          </a:p>
          <a:p>
            <a:pPr lvl="0" algn="just"/>
            <a:r>
              <a:rPr lang="en-US" sz="1200" b="1" kern="1200" dirty="0">
                <a:solidFill>
                  <a:schemeClr val="tx1"/>
                </a:solidFill>
                <a:effectLst/>
                <a:latin typeface="Poppins" panose="02000000000000000000"/>
                <a:ea typeface="+mn-ea"/>
                <a:cs typeface="+mn-cs"/>
              </a:rPr>
              <a:t>B. Library </a:t>
            </a:r>
            <a:r>
              <a:rPr lang="en-US" sz="1200" kern="1200" dirty="0">
                <a:solidFill>
                  <a:schemeClr val="tx1"/>
                </a:solidFill>
                <a:effectLst/>
                <a:latin typeface="Poppins" panose="02000000000000000000"/>
                <a:ea typeface="+mn-ea"/>
                <a:cs typeface="+mn-cs"/>
              </a:rPr>
              <a:t>section helps you create reusable components and publish them together as a library. Libraries can be added as dependencies to automation processes. </a:t>
            </a:r>
            <a:endParaRPr lang="en-IN" sz="1200" kern="1200" dirty="0">
              <a:solidFill>
                <a:schemeClr val="tx1"/>
              </a:solidFill>
              <a:effectLst/>
              <a:latin typeface="Poppins" panose="02000000000000000000"/>
              <a:ea typeface="+mn-ea"/>
              <a:cs typeface="+mn-cs"/>
            </a:endParaRPr>
          </a:p>
          <a:p>
            <a:pPr algn="just"/>
            <a:r>
              <a:rPr lang="en-US" sz="1200" kern="1200" dirty="0">
                <a:solidFill>
                  <a:schemeClr val="tx1"/>
                </a:solidFill>
                <a:effectLst/>
                <a:latin typeface="Poppins" panose="02000000000000000000"/>
                <a:ea typeface="+mn-ea"/>
                <a:cs typeface="+mn-cs"/>
              </a:rPr>
              <a:t> </a:t>
            </a:r>
            <a:endParaRPr lang="en-IN" sz="1200" kern="1200" dirty="0">
              <a:solidFill>
                <a:schemeClr val="tx1"/>
              </a:solidFill>
              <a:effectLst/>
              <a:latin typeface="Poppins" panose="02000000000000000000"/>
              <a:ea typeface="+mn-ea"/>
              <a:cs typeface="+mn-cs"/>
            </a:endParaRPr>
          </a:p>
          <a:p>
            <a:pPr algn="just"/>
            <a:r>
              <a:rPr lang="en-US" sz="1200" kern="1200" dirty="0">
                <a:solidFill>
                  <a:schemeClr val="tx1"/>
                </a:solidFill>
                <a:effectLst/>
                <a:latin typeface="Poppins" panose="02000000000000000000"/>
                <a:ea typeface="+mn-ea"/>
                <a:cs typeface="+mn-cs"/>
              </a:rPr>
              <a:t>New from Template has three sections: </a:t>
            </a:r>
            <a:endParaRPr lang="en-IN" sz="1200" kern="1200" dirty="0">
              <a:solidFill>
                <a:schemeClr val="tx1"/>
              </a:solidFill>
              <a:effectLst/>
              <a:latin typeface="Poppins" panose="02000000000000000000"/>
              <a:ea typeface="+mn-ea"/>
              <a:cs typeface="+mn-cs"/>
            </a:endParaRPr>
          </a:p>
          <a:p>
            <a:pPr lvl="0" algn="just"/>
            <a:endParaRPr lang="en-US" sz="1200" b="1" kern="1200" dirty="0">
              <a:solidFill>
                <a:schemeClr val="tx1"/>
              </a:solidFill>
              <a:effectLst/>
              <a:latin typeface="Poppins" panose="02000000000000000000"/>
              <a:ea typeface="+mn-ea"/>
              <a:cs typeface="+mn-cs"/>
            </a:endParaRPr>
          </a:p>
          <a:p>
            <a:pPr marL="228600" lvl="0" indent="-228600" algn="just">
              <a:buAutoNum type="alphaUcPeriod"/>
            </a:pPr>
            <a:r>
              <a:rPr lang="en-US" sz="1200" b="1" kern="1200" dirty="0">
                <a:solidFill>
                  <a:schemeClr val="tx1"/>
                </a:solidFill>
                <a:effectLst/>
                <a:latin typeface="Poppins" panose="02000000000000000000"/>
                <a:ea typeface="+mn-ea"/>
                <a:cs typeface="+mn-cs"/>
              </a:rPr>
              <a:t>Transactional process. </a:t>
            </a:r>
            <a:r>
              <a:rPr lang="en-US" sz="1200" kern="1200" dirty="0">
                <a:solidFill>
                  <a:schemeClr val="tx1"/>
                </a:solidFill>
                <a:effectLst/>
                <a:latin typeface="Poppins" panose="02000000000000000000"/>
                <a:ea typeface="+mn-ea"/>
                <a:cs typeface="+mn-cs"/>
              </a:rPr>
              <a:t>These templates create a transactional process. They are used by Enterprises to create enterprise-level robots. Enterprise-level robots can perform multiple tasks like logging, error handling, etc. These templates provide basic building blocks for a developer to start creating automation. With Transactional process a builder can model a process as a flowchart.</a:t>
            </a:r>
          </a:p>
          <a:p>
            <a:pPr marL="0" lvl="0" indent="0" algn="just">
              <a:buNone/>
            </a:pPr>
            <a:r>
              <a:rPr lang="en-US" sz="1200" kern="1200" dirty="0">
                <a:solidFill>
                  <a:schemeClr val="tx1"/>
                </a:solidFill>
                <a:effectLst/>
                <a:latin typeface="Poppins" panose="02000000000000000000"/>
                <a:ea typeface="+mn-ea"/>
                <a:cs typeface="+mn-cs"/>
              </a:rPr>
              <a:t> </a:t>
            </a:r>
            <a:endParaRPr lang="en-IN" sz="1200" kern="1200" dirty="0">
              <a:solidFill>
                <a:schemeClr val="tx1"/>
              </a:solidFill>
              <a:effectLst/>
              <a:latin typeface="Poppins" panose="02000000000000000000"/>
              <a:ea typeface="+mn-ea"/>
              <a:cs typeface="+mn-cs"/>
            </a:endParaRPr>
          </a:p>
          <a:p>
            <a:pPr lvl="0" algn="just"/>
            <a:r>
              <a:rPr lang="en-US" sz="1200" b="1" kern="1200" dirty="0">
                <a:solidFill>
                  <a:schemeClr val="tx1"/>
                </a:solidFill>
                <a:effectLst/>
                <a:latin typeface="Poppins" panose="02000000000000000000"/>
                <a:ea typeface="+mn-ea"/>
                <a:cs typeface="+mn-cs"/>
              </a:rPr>
              <a:t>B. Agent process improvement</a:t>
            </a:r>
            <a:r>
              <a:rPr lang="en-US" sz="1200" kern="1200" dirty="0">
                <a:solidFill>
                  <a:schemeClr val="tx1"/>
                </a:solidFill>
                <a:effectLst/>
                <a:latin typeface="Poppins" panose="02000000000000000000"/>
                <a:ea typeface="+mn-ea"/>
                <a:cs typeface="+mn-cs"/>
              </a:rPr>
              <a:t> where you can trigger automation in response to a mouse or keyboard user event. </a:t>
            </a:r>
          </a:p>
          <a:p>
            <a:pPr lvl="0" algn="just"/>
            <a:endParaRPr lang="en-IN" sz="1200" kern="1200" dirty="0">
              <a:solidFill>
                <a:schemeClr val="tx1"/>
              </a:solidFill>
              <a:effectLst/>
              <a:latin typeface="Poppins" panose="02000000000000000000"/>
              <a:ea typeface="+mn-ea"/>
              <a:cs typeface="+mn-cs"/>
            </a:endParaRPr>
          </a:p>
          <a:p>
            <a:pPr lvl="0" algn="just"/>
            <a:r>
              <a:rPr lang="en-US" sz="1200" b="1" kern="1200" dirty="0">
                <a:solidFill>
                  <a:schemeClr val="tx1"/>
                </a:solidFill>
                <a:effectLst/>
                <a:latin typeface="Poppins" panose="02000000000000000000"/>
                <a:ea typeface="+mn-ea"/>
                <a:cs typeface="+mn-cs"/>
              </a:rPr>
              <a:t>C. Robotic Enterprise framework </a:t>
            </a:r>
            <a:r>
              <a:rPr lang="en-US" sz="1200" kern="1200" dirty="0">
                <a:solidFill>
                  <a:schemeClr val="tx1"/>
                </a:solidFill>
                <a:effectLst/>
                <a:latin typeface="Poppins" panose="02000000000000000000"/>
                <a:ea typeface="+mn-ea"/>
                <a:cs typeface="+mn-cs"/>
              </a:rPr>
              <a:t>where you can create a transactional business process that follows the best practices for large scale deployments. </a:t>
            </a:r>
            <a:endParaRPr lang="en-IN" sz="1200" kern="1200" dirty="0">
              <a:solidFill>
                <a:schemeClr val="tx1"/>
              </a:solidFill>
              <a:effectLst/>
              <a:latin typeface="Poppins" panose="02000000000000000000"/>
              <a:ea typeface="+mn-ea"/>
              <a:cs typeface="+mn-cs"/>
            </a:endParaRPr>
          </a:p>
          <a:p>
            <a:pPr algn="just"/>
            <a:endParaRPr lang="en-US" sz="1200" dirty="0">
              <a:latin typeface="Poppins"/>
            </a:endParaRPr>
          </a:p>
          <a:p>
            <a:pPr algn="just"/>
            <a:endParaRPr lang="en-IN" sz="1200" kern="1200" dirty="0">
              <a:solidFill>
                <a:schemeClr val="tx1"/>
              </a:solidFill>
              <a:effectLst/>
              <a:latin typeface="Poppins" panose="0200000000000000000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49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046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normAutofit/>
          </a:bodyPr>
          <a:lstStyle/>
          <a:p>
            <a:pPr algn="just"/>
            <a:r>
              <a:rPr lang="en-US" sz="1200" b="0" i="0" kern="1200" dirty="0">
                <a:solidFill>
                  <a:schemeClr val="tx1"/>
                </a:solidFill>
                <a:effectLst/>
                <a:latin typeface="Poppins"/>
                <a:ea typeface="+mn-ea"/>
                <a:cs typeface="+mn-cs"/>
              </a:rPr>
              <a:t>Lets look at the three main panels in UiPath Studio:</a:t>
            </a:r>
          </a:p>
          <a:p>
            <a:pPr algn="just"/>
            <a:br>
              <a:rPr lang="en-US" sz="1200" b="0" i="0" kern="1200" dirty="0">
                <a:solidFill>
                  <a:srgbClr val="FF00FF"/>
                </a:solidFill>
                <a:effectLst/>
                <a:latin typeface="Poppins"/>
                <a:ea typeface="+mn-ea"/>
                <a:cs typeface="+mn-cs"/>
              </a:rPr>
            </a:br>
            <a:r>
              <a:rPr lang="en-US" sz="1200" b="1" i="0" kern="1200" dirty="0">
                <a:solidFill>
                  <a:schemeClr val="tx1"/>
                </a:solidFill>
                <a:effectLst/>
                <a:latin typeface="Poppins"/>
                <a:ea typeface="+mn-ea"/>
                <a:cs typeface="+mn-cs"/>
              </a:rPr>
              <a:t>Activities Panel</a:t>
            </a:r>
            <a:r>
              <a:rPr lang="en-US" sz="1200" b="0" i="0" kern="1200" dirty="0">
                <a:solidFill>
                  <a:schemeClr val="tx1"/>
                </a:solidFill>
                <a:effectLst/>
                <a:latin typeface="Poppins"/>
                <a:ea typeface="+mn-ea"/>
                <a:cs typeface="+mn-cs"/>
              </a:rPr>
              <a:t> contains activities corresponding to most of the actions that a user can take on a computer which are click, open, type and read. You may search in the activities, the action you want to perform on application. For example if you want to type into a text box you may search “Type” and you get that activity. If you want to read something from a file you should search “Read” and you will get multiple read options to choose from. If you want to click on the button you search “click”. Once you get the “Click” activity or other activities in this panel and you can drag drop them on designer panel to perform the actions. </a:t>
            </a:r>
          </a:p>
          <a:p>
            <a:pPr algn="just"/>
            <a:endParaRPr lang="en-US" sz="1200" b="0" i="0" kern="1200" dirty="0">
              <a:solidFill>
                <a:schemeClr val="tx1"/>
              </a:solidFill>
              <a:effectLst/>
              <a:latin typeface="Poppins"/>
              <a:ea typeface="+mn-ea"/>
              <a:cs typeface="+mn-cs"/>
            </a:endParaRPr>
          </a:p>
          <a:p>
            <a:pPr algn="just"/>
            <a:r>
              <a:rPr lang="en-US" sz="1200" b="1" i="0" kern="1200" dirty="0">
                <a:solidFill>
                  <a:schemeClr val="tx1"/>
                </a:solidFill>
                <a:effectLst/>
                <a:latin typeface="Poppins"/>
                <a:ea typeface="+mn-ea"/>
                <a:cs typeface="+mn-cs"/>
              </a:rPr>
              <a:t>Designer Panel</a:t>
            </a:r>
            <a:r>
              <a:rPr lang="en-US" sz="1200" b="0" i="0" kern="1200" dirty="0">
                <a:solidFill>
                  <a:schemeClr val="tx1"/>
                </a:solidFill>
                <a:effectLst/>
                <a:latin typeface="Poppins"/>
                <a:ea typeface="+mn-ea"/>
                <a:cs typeface="+mn-cs"/>
              </a:rPr>
              <a:t> is the largest area in the middle of the screen. This is where the automations are actually built. Once the business processes have been mapped and split into simple operations, they are converted into workflows and  built in the designer panel as automation projects. </a:t>
            </a:r>
          </a:p>
          <a:p>
            <a:pPr algn="just"/>
            <a:endParaRPr lang="en-US" sz="1200" b="0" i="0" kern="1200" dirty="0">
              <a:solidFill>
                <a:schemeClr val="tx1"/>
              </a:solidFill>
              <a:effectLst/>
              <a:latin typeface="Poppins"/>
              <a:ea typeface="+mn-ea"/>
              <a:cs typeface="+mn-cs"/>
            </a:endParaRPr>
          </a:p>
          <a:p>
            <a:pPr algn="just"/>
            <a:r>
              <a:rPr lang="en-US" sz="1200" b="1" i="0" kern="1200" dirty="0">
                <a:solidFill>
                  <a:schemeClr val="tx1"/>
                </a:solidFill>
                <a:effectLst/>
                <a:latin typeface="Poppins"/>
                <a:ea typeface="+mn-ea"/>
                <a:cs typeface="+mn-cs"/>
              </a:rPr>
              <a:t>The Properties Panel</a:t>
            </a:r>
            <a:r>
              <a:rPr lang="en-US" sz="1200" b="0" i="0" kern="1200" dirty="0">
                <a:solidFill>
                  <a:schemeClr val="tx1"/>
                </a:solidFill>
                <a:effectLst/>
                <a:latin typeface="Poppins"/>
                <a:ea typeface="+mn-ea"/>
                <a:cs typeface="+mn-cs"/>
              </a:rPr>
              <a:t> displays all related properties of the activities and selected items. You can view and modify the properties as per your requirement. So for example if you drag some activity in the designer panel and click on the activity in the designer panel, the property panel will show the properties of that activity. If you have drag “Click” activity in the designer panel, in the properties panel you can see all the properties which you can change or customize. </a:t>
            </a:r>
            <a:endParaRPr lang="en-US" dirty="0">
              <a:latin typeface="Poppi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Poppins"/>
                <a:ea typeface="+mn-ea"/>
                <a:cs typeface="+mn-cs"/>
              </a:rPr>
              <a:t>This is known as Ribbon. Ribbon has three tabs: start, design, and execute. The design tab offers the options to start new automation project using specific times available, manage activities packages of operations used in automation, filled interactions using the user interface elements like data scraping. Remove the unused variable in project, export a project to eek excel and publish a project to orchestrator or another feed.</a:t>
            </a:r>
            <a:endParaRPr lang="en-IN" sz="1200" kern="1200" dirty="0">
              <a:solidFill>
                <a:schemeClr val="tx1"/>
              </a:solidFill>
              <a:effectLst/>
              <a:latin typeface="Poppins"/>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78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318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lang="en-GB"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868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2848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Poppins"/>
                <a:ea typeface="+mn-ea"/>
                <a:cs typeface="+mn-cs"/>
              </a:rPr>
              <a:t>Robotic process automation is about automating human digital interactions. Human interactions which can be automated are keyboard inputs, mouse movement and clicks, and reading from the computer screen.  With automation these tasks can be done by robots. Can you think of your digital interactions? Can they be automated? Can a robot do it?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155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F78F9-6269-49F9-89F9-34D89663D76A}" type="slidenum">
              <a:rPr kumimoji="0" lang="en-US" sz="13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Arial"/>
                <a:sym typeface="Arial"/>
              </a:rPr>
              <a:t>140001 S2</a:t>
            </a:r>
            <a:endParaRPr kumimoji="0" lang="en-US" sz="13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
        <p:nvSpPr>
          <p:cNvPr id="4" name="Date Placeholder 3"/>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SG" sz="13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91853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lstStyle/>
          <a:p>
            <a:pPr algn="just" fontAlgn="base"/>
            <a:r>
              <a:rPr lang="en-US" sz="1200" kern="1200" dirty="0">
                <a:solidFill>
                  <a:schemeClr val="tx1"/>
                </a:solidFill>
                <a:effectLst/>
                <a:latin typeface="Poppins"/>
                <a:ea typeface="+mn-ea"/>
                <a:cs typeface="+mn-cs"/>
              </a:rPr>
              <a:t>In RPA, robots are of two types, Attended and Unattended Robot. The classification of robots depends on whether they require manual intervention or not.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Attended robots work with human workers on business activities to speed up the repetitive front-office tasks. Attended robots reside on the workstation of the human worker and are perfect collaborators in service desk, helpdesk, and call center activities.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These robots work in the background and ensure high productivity and low handling times, while the human workers can continue to carry out their tasks unhindered. Attended robots need manual intervention, and hence, they are not fully automated. Manual intervention means when human intelligence is required for further execution or completing the task.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 </a:t>
            </a:r>
            <a:endParaRPr lang="en-IN" sz="1200" kern="1200" dirty="0">
              <a:solidFill>
                <a:schemeClr val="tx1"/>
              </a:solidFill>
              <a:effectLst/>
              <a:latin typeface="Poppins"/>
              <a:ea typeface="+mn-ea"/>
              <a:cs typeface="+mn-cs"/>
            </a:endParaRPr>
          </a:p>
          <a:p>
            <a:pPr algn="just" fontAlgn="base"/>
            <a:r>
              <a:rPr lang="en-US" sz="1200" kern="1200" dirty="0">
                <a:solidFill>
                  <a:schemeClr val="tx1"/>
                </a:solidFill>
                <a:effectLst/>
                <a:latin typeface="Poppins"/>
                <a:ea typeface="+mn-ea"/>
                <a:cs typeface="+mn-cs"/>
              </a:rPr>
              <a:t>Unattended robots can operate without human intervention on any variety of back-office activities. Unattended robots can run in both physical and virtual environments. These robots can also be scheduled to start and stop at any time as per the business requirements. The unattended robots are maintained and guided remotely by the server. These robots are designed to work end to end without any interventions. They are independent,</a:t>
            </a:r>
            <a:endParaRPr lang="en-IN" sz="1200" kern="1200" dirty="0">
              <a:solidFill>
                <a:schemeClr val="tx1"/>
              </a:solidFill>
              <a:effectLst/>
              <a:latin typeface="Poppins"/>
              <a:ea typeface="+mn-ea"/>
              <a:cs typeface="+mn-cs"/>
            </a:endParaRPr>
          </a:p>
          <a:p>
            <a:pPr algn="just"/>
            <a:endParaRPr lang="en-IN" dirty="0">
              <a:latin typeface="Poppin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93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57975" y="1414463"/>
            <a:ext cx="6788150" cy="3819525"/>
          </a:xfrm>
        </p:spPr>
      </p:sp>
      <p:sp>
        <p:nvSpPr>
          <p:cNvPr id="3" name="Notes Placeholder 2"/>
          <p:cNvSpPr>
            <a:spLocks noGrp="1"/>
          </p:cNvSpPr>
          <p:nvPr>
            <p:ph type="body" idx="1"/>
          </p:nvPr>
        </p:nvSpPr>
        <p:spPr/>
        <p: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Poppins" panose="02000000000000000000"/>
                <a:ea typeface="+mn-ea"/>
                <a:cs typeface="+mn-cs"/>
              </a:rPr>
              <a:t>Now it’s your turn to test what you have learned so far. I will challenge you with 5 questions. You need to answer at least 4 to successfully complete the quiz. Each question will have multiple answers. Its possible that more than one answer may be correct. All the best</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39450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D023433-8811-49E5-AEC9-A2EC8C69DE6B}"/>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What is the full-form of RPA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Robotic Progress Automation</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Robotic Process Automation</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Robots Process Automation</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Robotic Planning Automation</a:t>
            </a:r>
          </a:p>
          <a:p>
            <a:endParaRPr lang="en-IN" dirty="0"/>
          </a:p>
          <a:p>
            <a:pPr algn="just"/>
            <a:r>
              <a:rPr lang="en-US" sz="1200" kern="1200" dirty="0">
                <a:solidFill>
                  <a:schemeClr val="tx1"/>
                </a:solidFill>
                <a:effectLst/>
                <a:latin typeface="Poppins" panose="02000000000000000000"/>
                <a:ea typeface="+mn-ea"/>
                <a:cs typeface="+mn-cs"/>
              </a:rPr>
              <a:t>The correct answer to this question is option</a:t>
            </a:r>
            <a:r>
              <a:rPr lang="en-US" sz="1200" b="1" kern="1200" dirty="0">
                <a:solidFill>
                  <a:schemeClr val="tx1"/>
                </a:solidFill>
                <a:effectLst/>
                <a:latin typeface="Poppins" panose="02000000000000000000"/>
                <a:ea typeface="+mn-ea"/>
                <a:cs typeface="+mn-cs"/>
              </a:rPr>
              <a:t> b</a:t>
            </a:r>
            <a:endParaRPr lang="en-IN" b="1" dirty="0">
              <a:latin typeface="Poppins" panose="02000000000000000000"/>
            </a:endParaRPr>
          </a:p>
        </p:txBody>
      </p:sp>
    </p:spTree>
    <p:extLst>
      <p:ext uri="{BB962C8B-B14F-4D97-AF65-F5344CB8AC3E}">
        <p14:creationId xmlns:p14="http://schemas.microsoft.com/office/powerpoint/2010/main" val="3779132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CBFAE03-1804-4D00-A2F4-DF5DF63E1F4F}"/>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What are the benefits of RPA?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67DF"/>
              </a:solidFill>
              <a:effectLst/>
              <a:uLnTx/>
              <a:uFillTx/>
              <a:latin typeface="+mn-l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Increased execution speed</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Easier scaling </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Improved compliance and governance </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Reduced cost of process automation</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 of the above</a:t>
            </a:r>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Poppins" panose="02000000000000000000"/>
                <a:ea typeface="+mn-ea"/>
                <a:cs typeface="+mn-cs"/>
              </a:rPr>
              <a:t>The correct answer to this question is option</a:t>
            </a:r>
            <a:r>
              <a:rPr lang="en-US" sz="1200" b="1" kern="1200" dirty="0">
                <a:solidFill>
                  <a:schemeClr val="tx1"/>
                </a:solidFill>
                <a:effectLst/>
                <a:latin typeface="Poppins" panose="02000000000000000000"/>
                <a:ea typeface="+mn-ea"/>
                <a:cs typeface="+mn-cs"/>
              </a:rPr>
              <a:t> e</a:t>
            </a:r>
            <a:endParaRPr lang="en-IN" b="1" dirty="0">
              <a:latin typeface="Poppins" panose="02000000000000000000"/>
            </a:endParaRPr>
          </a:p>
          <a:p>
            <a:endParaRPr lang="en-IN" dirty="0"/>
          </a:p>
        </p:txBody>
      </p:sp>
    </p:spTree>
    <p:extLst>
      <p:ext uri="{BB962C8B-B14F-4D97-AF65-F5344CB8AC3E}">
        <p14:creationId xmlns:p14="http://schemas.microsoft.com/office/powerpoint/2010/main" val="317431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D65114D-D842-44E8-80D3-8ACDB2871E8A}"/>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How many types of Robots are there in </a:t>
            </a:r>
            <a:r>
              <a:rPr kumimoji="0" lang="en-US" sz="1200" b="0" i="0" u="none" strike="noStrike" kern="1200" cap="none" spc="0" normalizeH="0" baseline="0" noProof="0" dirty="0" err="1">
                <a:ln>
                  <a:noFill/>
                </a:ln>
                <a:solidFill>
                  <a:srgbClr val="0067DF"/>
                </a:solidFill>
                <a:effectLst/>
                <a:uLnTx/>
                <a:uFillTx/>
                <a:latin typeface="Arial" panose="020B0604020202020204" pitchFamily="34" charset="0"/>
                <a:ea typeface="+mn-ea"/>
                <a:cs typeface="Arial" panose="020B0604020202020204" pitchFamily="34" charset="0"/>
              </a:rPr>
              <a:t>UiPath</a:t>
            </a:r>
            <a:r>
              <a:rPr kumimoji="0" lang="en-US" sz="1200" b="0" i="0" u="none" strike="noStrike" kern="1200" cap="none" spc="0" normalizeH="0" baseline="0" noProof="0" dirty="0">
                <a:ln>
                  <a:noFill/>
                </a:ln>
                <a:solidFill>
                  <a:srgbClr val="0067DF"/>
                </a:solidFill>
                <a:effectLst/>
                <a:uLnTx/>
                <a:uFillTx/>
                <a:latin typeface="Arial" panose="020B0604020202020204" pitchFamily="34" charset="0"/>
                <a:ea typeface="+mn-ea"/>
                <a:cs typeface="Arial" panose="020B0604020202020204" pitchFamily="34" charset="0"/>
              </a:rPr>
              <a:t> Studio?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67DF"/>
              </a:solidFill>
              <a:effectLst/>
              <a:uLnTx/>
              <a:uFillTx/>
              <a:latin typeface="+mn-l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Two types</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Three types</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Four types</a:t>
            </a: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Five types</a:t>
            </a:r>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Poppins" panose="02000000000000000000"/>
                <a:ea typeface="+mn-ea"/>
                <a:cs typeface="+mn-cs"/>
              </a:rPr>
              <a:t>The correct answer to this question is option</a:t>
            </a:r>
            <a:r>
              <a:rPr lang="en-US" sz="1200" b="1" kern="1200" dirty="0">
                <a:solidFill>
                  <a:schemeClr val="tx1"/>
                </a:solidFill>
                <a:effectLst/>
                <a:latin typeface="Poppins" panose="02000000000000000000"/>
                <a:ea typeface="+mn-ea"/>
                <a:cs typeface="+mn-cs"/>
              </a:rPr>
              <a:t> A</a:t>
            </a:r>
            <a:endParaRPr lang="en-IN" b="1" dirty="0">
              <a:latin typeface="Poppins" panose="02000000000000000000"/>
            </a:endParaRPr>
          </a:p>
          <a:p>
            <a:endParaRPr lang="en-IN" dirty="0"/>
          </a:p>
        </p:txBody>
      </p:sp>
    </p:spTree>
    <p:extLst>
      <p:ext uri="{BB962C8B-B14F-4D97-AF65-F5344CB8AC3E}">
        <p14:creationId xmlns:p14="http://schemas.microsoft.com/office/powerpoint/2010/main" val="2416674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107"/>
        <p:cNvGrpSpPr/>
        <p:nvPr/>
      </p:nvGrpSpPr>
      <p:grpSpPr>
        <a:xfrm>
          <a:off x="0" y="0"/>
          <a:ext cx="0" cy="0"/>
          <a:chOff x="0" y="0"/>
          <a:chExt cx="0" cy="0"/>
        </a:xfrm>
      </p:grpSpPr>
      <p:pic>
        <p:nvPicPr>
          <p:cNvPr id="108" name="Google Shape;108;p38"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109" name="Google Shape;109;p38" descr="Image"/>
          <p:cNvPicPr preferRelativeResize="0"/>
          <p:nvPr/>
        </p:nvPicPr>
        <p:blipFill rotWithShape="1">
          <a:blip r:embed="rId3">
            <a:alphaModFix/>
          </a:blip>
          <a:srcRect/>
          <a:stretch/>
        </p:blipFill>
        <p:spPr>
          <a:xfrm>
            <a:off x="1" y="1159159"/>
            <a:ext cx="20113972" cy="10156544"/>
          </a:xfrm>
          <a:prstGeom prst="rect">
            <a:avLst/>
          </a:prstGeom>
          <a:noFill/>
          <a:ln>
            <a:noFill/>
          </a:ln>
        </p:spPr>
      </p:pic>
      <p:sp>
        <p:nvSpPr>
          <p:cNvPr id="110" name="Google Shape;110;p38"/>
          <p:cNvSpPr txBox="1">
            <a:spLocks noGrp="1"/>
          </p:cNvSpPr>
          <p:nvPr>
            <p:ph type="title"/>
          </p:nvPr>
        </p:nvSpPr>
        <p:spPr>
          <a:xfrm>
            <a:off x="963930" y="4917278"/>
            <a:ext cx="11357610" cy="913455"/>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594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8"/>
          <p:cNvSpPr txBox="1">
            <a:spLocks noGrp="1"/>
          </p:cNvSpPr>
          <p:nvPr>
            <p:ph type="body" idx="1"/>
          </p:nvPr>
        </p:nvSpPr>
        <p:spPr>
          <a:xfrm>
            <a:off x="963930" y="6537960"/>
            <a:ext cx="11357610" cy="558294"/>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Clr>
                <a:schemeClr val="lt1"/>
              </a:buClr>
              <a:buSzPts val="3628"/>
              <a:buFont typeface="Calibri"/>
              <a:buNone/>
              <a:defRPr sz="3630">
                <a:solidFill>
                  <a:schemeClr val="lt1"/>
                </a:solidFill>
                <a:latin typeface="Calibri"/>
                <a:ea typeface="Calibri"/>
                <a:cs typeface="Calibri"/>
                <a:sym typeface="Calibri"/>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pic>
        <p:nvPicPr>
          <p:cNvPr id="112" name="Google Shape;112;p38" descr="Microsoft logo white text version"/>
          <p:cNvPicPr preferRelativeResize="0"/>
          <p:nvPr/>
        </p:nvPicPr>
        <p:blipFill rotWithShape="1">
          <a:blip r:embed="rId4">
            <a:alphaModFix/>
          </a:blip>
          <a:srcRect/>
          <a:stretch/>
        </p:blipFill>
        <p:spPr>
          <a:xfrm>
            <a:off x="963931" y="966553"/>
            <a:ext cx="2254304" cy="482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26606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1383032"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10184131" y="3012281"/>
            <a:ext cx="8549641"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474873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5652"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1385651" y="2773921"/>
            <a:ext cx="851035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3" name="Google Shape;53;p8"/>
          <p:cNvSpPr txBox="1">
            <a:spLocks noGrp="1"/>
          </p:cNvSpPr>
          <p:nvPr>
            <p:ph type="body" idx="2"/>
          </p:nvPr>
        </p:nvSpPr>
        <p:spPr>
          <a:xfrm>
            <a:off x="1385651" y="4133374"/>
            <a:ext cx="851035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10184133" y="2773921"/>
            <a:ext cx="8552260" cy="1359455"/>
          </a:xfrm>
          <a:prstGeom prst="rect">
            <a:avLst/>
          </a:prstGeom>
          <a:noFill/>
          <a:ln>
            <a:noFill/>
          </a:ln>
        </p:spPr>
        <p:txBody>
          <a:bodyPr spcFirstLastPara="1" wrap="square" lIns="91425" tIns="45700" rIns="91425" bIns="45700" anchor="b" anchorCtr="0">
            <a:normAutofit/>
          </a:bodyPr>
          <a:lstStyle>
            <a:lvl1pPr marL="753998" lvl="0" indent="-376998" algn="l">
              <a:lnSpc>
                <a:spcPct val="90000"/>
              </a:lnSpc>
              <a:spcBef>
                <a:spcPts val="1648"/>
              </a:spcBef>
              <a:spcAft>
                <a:spcPts val="0"/>
              </a:spcAft>
              <a:buClr>
                <a:schemeClr val="dk1"/>
              </a:buClr>
              <a:buSzPts val="2400"/>
              <a:buNone/>
              <a:defRPr sz="3958" b="1"/>
            </a:lvl1pPr>
            <a:lvl2pPr marL="1507995" lvl="1" indent="-376998" algn="l">
              <a:lnSpc>
                <a:spcPct val="90000"/>
              </a:lnSpc>
              <a:spcBef>
                <a:spcPts val="823"/>
              </a:spcBef>
              <a:spcAft>
                <a:spcPts val="0"/>
              </a:spcAft>
              <a:buClr>
                <a:schemeClr val="dk1"/>
              </a:buClr>
              <a:buSzPts val="2000"/>
              <a:buNone/>
              <a:defRPr sz="3299" b="1"/>
            </a:lvl2pPr>
            <a:lvl3pPr marL="2261994" lvl="2" indent="-376998" algn="l">
              <a:lnSpc>
                <a:spcPct val="90000"/>
              </a:lnSpc>
              <a:spcBef>
                <a:spcPts val="823"/>
              </a:spcBef>
              <a:spcAft>
                <a:spcPts val="0"/>
              </a:spcAft>
              <a:buClr>
                <a:schemeClr val="dk1"/>
              </a:buClr>
              <a:buSzPts val="1800"/>
              <a:buNone/>
              <a:defRPr sz="2969" b="1"/>
            </a:lvl3pPr>
            <a:lvl4pPr marL="3015992" lvl="3" indent="-376998" algn="l">
              <a:lnSpc>
                <a:spcPct val="90000"/>
              </a:lnSpc>
              <a:spcBef>
                <a:spcPts val="823"/>
              </a:spcBef>
              <a:spcAft>
                <a:spcPts val="0"/>
              </a:spcAft>
              <a:buClr>
                <a:schemeClr val="dk1"/>
              </a:buClr>
              <a:buSzPts val="1600"/>
              <a:buNone/>
              <a:defRPr sz="2639" b="1"/>
            </a:lvl4pPr>
            <a:lvl5pPr marL="3769990" lvl="4" indent="-376998" algn="l">
              <a:lnSpc>
                <a:spcPct val="90000"/>
              </a:lnSpc>
              <a:spcBef>
                <a:spcPts val="823"/>
              </a:spcBef>
              <a:spcAft>
                <a:spcPts val="0"/>
              </a:spcAft>
              <a:buClr>
                <a:schemeClr val="dk1"/>
              </a:buClr>
              <a:buSzPts val="1600"/>
              <a:buNone/>
              <a:defRPr sz="2639" b="1"/>
            </a:lvl5pPr>
            <a:lvl6pPr marL="4523989" lvl="5" indent="-376998" algn="l">
              <a:lnSpc>
                <a:spcPct val="90000"/>
              </a:lnSpc>
              <a:spcBef>
                <a:spcPts val="823"/>
              </a:spcBef>
              <a:spcAft>
                <a:spcPts val="0"/>
              </a:spcAft>
              <a:buClr>
                <a:schemeClr val="dk1"/>
              </a:buClr>
              <a:buSzPts val="1600"/>
              <a:buNone/>
              <a:defRPr sz="2639" b="1"/>
            </a:lvl6pPr>
            <a:lvl7pPr marL="5277988" lvl="6" indent="-376998" algn="l">
              <a:lnSpc>
                <a:spcPct val="90000"/>
              </a:lnSpc>
              <a:spcBef>
                <a:spcPts val="823"/>
              </a:spcBef>
              <a:spcAft>
                <a:spcPts val="0"/>
              </a:spcAft>
              <a:buClr>
                <a:schemeClr val="dk1"/>
              </a:buClr>
              <a:buSzPts val="1600"/>
              <a:buNone/>
              <a:defRPr sz="2639" b="1"/>
            </a:lvl7pPr>
            <a:lvl8pPr marL="6031984" lvl="7" indent="-376998" algn="l">
              <a:lnSpc>
                <a:spcPct val="90000"/>
              </a:lnSpc>
              <a:spcBef>
                <a:spcPts val="823"/>
              </a:spcBef>
              <a:spcAft>
                <a:spcPts val="0"/>
              </a:spcAft>
              <a:buClr>
                <a:schemeClr val="dk1"/>
              </a:buClr>
              <a:buSzPts val="1600"/>
              <a:buNone/>
              <a:defRPr sz="2639" b="1"/>
            </a:lvl8pPr>
            <a:lvl9pPr marL="6785982" lvl="8" indent="-376998" algn="l">
              <a:lnSpc>
                <a:spcPct val="90000"/>
              </a:lnSpc>
              <a:spcBef>
                <a:spcPts val="823"/>
              </a:spcBef>
              <a:spcAft>
                <a:spcPts val="0"/>
              </a:spcAft>
              <a:buClr>
                <a:schemeClr val="dk1"/>
              </a:buClr>
              <a:buSzPts val="1600"/>
              <a:buNone/>
              <a:defRPr sz="2639" b="1"/>
            </a:lvl9pPr>
          </a:lstStyle>
          <a:p>
            <a:endParaRPr/>
          </a:p>
        </p:txBody>
      </p:sp>
      <p:sp>
        <p:nvSpPr>
          <p:cNvPr id="55" name="Google Shape;55;p8"/>
          <p:cNvSpPr txBox="1">
            <a:spLocks noGrp="1"/>
          </p:cNvSpPr>
          <p:nvPr>
            <p:ph type="body" idx="4"/>
          </p:nvPr>
        </p:nvSpPr>
        <p:spPr>
          <a:xfrm>
            <a:off x="10184133" y="4133374"/>
            <a:ext cx="8552260" cy="607957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972148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04649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8552261" y="1629257"/>
            <a:ext cx="10184130" cy="8041481"/>
          </a:xfrm>
          <a:prstGeom prst="rect">
            <a:avLst/>
          </a:prstGeom>
          <a:noFill/>
          <a:ln>
            <a:noFill/>
          </a:ln>
        </p:spPr>
        <p:txBody>
          <a:bodyPr spcFirstLastPara="1" wrap="square" lIns="91425" tIns="45700" rIns="91425" bIns="45700" anchor="t" anchorCtr="0">
            <a:normAutofit/>
          </a:bodyPr>
          <a:lstStyle>
            <a:lvl1pPr marL="753998" lvl="0" indent="-712109" algn="l">
              <a:lnSpc>
                <a:spcPct val="90000"/>
              </a:lnSpc>
              <a:spcBef>
                <a:spcPts val="1648"/>
              </a:spcBef>
              <a:spcAft>
                <a:spcPts val="0"/>
              </a:spcAft>
              <a:buClr>
                <a:schemeClr val="dk1"/>
              </a:buClr>
              <a:buSzPts val="3200"/>
              <a:buChar char="•"/>
              <a:defRPr sz="5277"/>
            </a:lvl1pPr>
            <a:lvl2pPr marL="1507995" lvl="1" indent="-670220" algn="l">
              <a:lnSpc>
                <a:spcPct val="90000"/>
              </a:lnSpc>
              <a:spcBef>
                <a:spcPts val="823"/>
              </a:spcBef>
              <a:spcAft>
                <a:spcPts val="0"/>
              </a:spcAft>
              <a:buClr>
                <a:schemeClr val="dk1"/>
              </a:buClr>
              <a:buSzPts val="2800"/>
              <a:buChar char="•"/>
              <a:defRPr sz="4617"/>
            </a:lvl2pPr>
            <a:lvl3pPr marL="2261994" lvl="2" indent="-628332" algn="l">
              <a:lnSpc>
                <a:spcPct val="90000"/>
              </a:lnSpc>
              <a:spcBef>
                <a:spcPts val="823"/>
              </a:spcBef>
              <a:spcAft>
                <a:spcPts val="0"/>
              </a:spcAft>
              <a:buClr>
                <a:schemeClr val="dk1"/>
              </a:buClr>
              <a:buSzPts val="2400"/>
              <a:buChar char="•"/>
              <a:defRPr sz="3958"/>
            </a:lvl3pPr>
            <a:lvl4pPr marL="3015992" lvl="3" indent="-586443" algn="l">
              <a:lnSpc>
                <a:spcPct val="90000"/>
              </a:lnSpc>
              <a:spcBef>
                <a:spcPts val="823"/>
              </a:spcBef>
              <a:spcAft>
                <a:spcPts val="0"/>
              </a:spcAft>
              <a:buClr>
                <a:schemeClr val="dk1"/>
              </a:buClr>
              <a:buSzPts val="2000"/>
              <a:buChar char="•"/>
              <a:defRPr sz="3299"/>
            </a:lvl4pPr>
            <a:lvl5pPr marL="3769990" lvl="4" indent="-586443" algn="l">
              <a:lnSpc>
                <a:spcPct val="90000"/>
              </a:lnSpc>
              <a:spcBef>
                <a:spcPts val="823"/>
              </a:spcBef>
              <a:spcAft>
                <a:spcPts val="0"/>
              </a:spcAft>
              <a:buClr>
                <a:schemeClr val="dk1"/>
              </a:buClr>
              <a:buSzPts val="2000"/>
              <a:buChar char="•"/>
              <a:defRPr sz="3299"/>
            </a:lvl5pPr>
            <a:lvl6pPr marL="4523989" lvl="5" indent="-586443" algn="l">
              <a:lnSpc>
                <a:spcPct val="90000"/>
              </a:lnSpc>
              <a:spcBef>
                <a:spcPts val="823"/>
              </a:spcBef>
              <a:spcAft>
                <a:spcPts val="0"/>
              </a:spcAft>
              <a:buClr>
                <a:schemeClr val="dk1"/>
              </a:buClr>
              <a:buSzPts val="2000"/>
              <a:buChar char="•"/>
              <a:defRPr sz="3299"/>
            </a:lvl6pPr>
            <a:lvl7pPr marL="5277988" lvl="6" indent="-586443" algn="l">
              <a:lnSpc>
                <a:spcPct val="90000"/>
              </a:lnSpc>
              <a:spcBef>
                <a:spcPts val="823"/>
              </a:spcBef>
              <a:spcAft>
                <a:spcPts val="0"/>
              </a:spcAft>
              <a:buClr>
                <a:schemeClr val="dk1"/>
              </a:buClr>
              <a:buSzPts val="2000"/>
              <a:buChar char="•"/>
              <a:defRPr sz="3299"/>
            </a:lvl7pPr>
            <a:lvl8pPr marL="6031984" lvl="7" indent="-586443" algn="l">
              <a:lnSpc>
                <a:spcPct val="90000"/>
              </a:lnSpc>
              <a:spcBef>
                <a:spcPts val="823"/>
              </a:spcBef>
              <a:spcAft>
                <a:spcPts val="0"/>
              </a:spcAft>
              <a:buClr>
                <a:schemeClr val="dk1"/>
              </a:buClr>
              <a:buSzPts val="2000"/>
              <a:buChar char="•"/>
              <a:defRPr sz="3299"/>
            </a:lvl8pPr>
            <a:lvl9pPr marL="6785982" lvl="8" indent="-586443" algn="l">
              <a:lnSpc>
                <a:spcPct val="90000"/>
              </a:lnSpc>
              <a:spcBef>
                <a:spcPts val="823"/>
              </a:spcBef>
              <a:spcAft>
                <a:spcPts val="0"/>
              </a:spcAft>
              <a:buClr>
                <a:schemeClr val="dk1"/>
              </a:buClr>
              <a:buSzPts val="2000"/>
              <a:buChar char="•"/>
              <a:defRPr sz="3299"/>
            </a:lvl9pPr>
          </a:lstStyle>
          <a:p>
            <a:endParaRPr/>
          </a:p>
        </p:txBody>
      </p:sp>
      <p:sp>
        <p:nvSpPr>
          <p:cNvPr id="67" name="Google Shape;67;p10"/>
          <p:cNvSpPr txBox="1">
            <a:spLocks noGrp="1"/>
          </p:cNvSpPr>
          <p:nvPr>
            <p:ph type="body" idx="2"/>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68" name="Google Shape;68;p10"/>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104503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385654" y="754380"/>
            <a:ext cx="6488191" cy="264033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527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pic" idx="2"/>
          </p:nvPr>
        </p:nvSpPr>
        <p:spPr>
          <a:xfrm>
            <a:off x="8552261" y="1629257"/>
            <a:ext cx="10184130" cy="8041481"/>
          </a:xfrm>
          <a:prstGeom prst="rect">
            <a:avLst/>
          </a:prstGeom>
          <a:noFill/>
          <a:ln>
            <a:noFill/>
          </a:ln>
        </p:spPr>
      </p:sp>
      <p:sp>
        <p:nvSpPr>
          <p:cNvPr id="74" name="Google Shape;74;p11"/>
          <p:cNvSpPr txBox="1">
            <a:spLocks noGrp="1"/>
          </p:cNvSpPr>
          <p:nvPr>
            <p:ph type="body" idx="1"/>
          </p:nvPr>
        </p:nvSpPr>
        <p:spPr>
          <a:xfrm>
            <a:off x="1385654" y="3394710"/>
            <a:ext cx="6488191" cy="6289120"/>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chemeClr val="dk1"/>
              </a:buClr>
              <a:buSzPts val="1600"/>
              <a:buNone/>
              <a:defRPr sz="2639"/>
            </a:lvl1pPr>
            <a:lvl2pPr marL="1507995" lvl="1" indent="-376998" algn="l">
              <a:lnSpc>
                <a:spcPct val="90000"/>
              </a:lnSpc>
              <a:spcBef>
                <a:spcPts val="823"/>
              </a:spcBef>
              <a:spcAft>
                <a:spcPts val="0"/>
              </a:spcAft>
              <a:buClr>
                <a:schemeClr val="dk1"/>
              </a:buClr>
              <a:buSzPts val="1400"/>
              <a:buNone/>
              <a:defRPr sz="2308"/>
            </a:lvl2pPr>
            <a:lvl3pPr marL="2261994" lvl="2" indent="-376998" algn="l">
              <a:lnSpc>
                <a:spcPct val="90000"/>
              </a:lnSpc>
              <a:spcBef>
                <a:spcPts val="823"/>
              </a:spcBef>
              <a:spcAft>
                <a:spcPts val="0"/>
              </a:spcAft>
              <a:buClr>
                <a:schemeClr val="dk1"/>
              </a:buClr>
              <a:buSzPts val="1200"/>
              <a:buNone/>
              <a:defRPr sz="1978"/>
            </a:lvl3pPr>
            <a:lvl4pPr marL="3015992" lvl="3" indent="-376998" algn="l">
              <a:lnSpc>
                <a:spcPct val="90000"/>
              </a:lnSpc>
              <a:spcBef>
                <a:spcPts val="823"/>
              </a:spcBef>
              <a:spcAft>
                <a:spcPts val="0"/>
              </a:spcAft>
              <a:buClr>
                <a:schemeClr val="dk1"/>
              </a:buClr>
              <a:buSzPts val="1000"/>
              <a:buNone/>
              <a:defRPr sz="1648"/>
            </a:lvl4pPr>
            <a:lvl5pPr marL="3769990" lvl="4" indent="-376998" algn="l">
              <a:lnSpc>
                <a:spcPct val="90000"/>
              </a:lnSpc>
              <a:spcBef>
                <a:spcPts val="823"/>
              </a:spcBef>
              <a:spcAft>
                <a:spcPts val="0"/>
              </a:spcAft>
              <a:buClr>
                <a:schemeClr val="dk1"/>
              </a:buClr>
              <a:buSzPts val="1000"/>
              <a:buNone/>
              <a:defRPr sz="1648"/>
            </a:lvl5pPr>
            <a:lvl6pPr marL="4523989" lvl="5" indent="-376998" algn="l">
              <a:lnSpc>
                <a:spcPct val="90000"/>
              </a:lnSpc>
              <a:spcBef>
                <a:spcPts val="823"/>
              </a:spcBef>
              <a:spcAft>
                <a:spcPts val="0"/>
              </a:spcAft>
              <a:buClr>
                <a:schemeClr val="dk1"/>
              </a:buClr>
              <a:buSzPts val="1000"/>
              <a:buNone/>
              <a:defRPr sz="1648"/>
            </a:lvl6pPr>
            <a:lvl7pPr marL="5277988" lvl="6" indent="-376998" algn="l">
              <a:lnSpc>
                <a:spcPct val="90000"/>
              </a:lnSpc>
              <a:spcBef>
                <a:spcPts val="823"/>
              </a:spcBef>
              <a:spcAft>
                <a:spcPts val="0"/>
              </a:spcAft>
              <a:buClr>
                <a:schemeClr val="dk1"/>
              </a:buClr>
              <a:buSzPts val="1000"/>
              <a:buNone/>
              <a:defRPr sz="1648"/>
            </a:lvl7pPr>
            <a:lvl8pPr marL="6031984" lvl="7" indent="-376998" algn="l">
              <a:lnSpc>
                <a:spcPct val="90000"/>
              </a:lnSpc>
              <a:spcBef>
                <a:spcPts val="823"/>
              </a:spcBef>
              <a:spcAft>
                <a:spcPts val="0"/>
              </a:spcAft>
              <a:buClr>
                <a:schemeClr val="dk1"/>
              </a:buClr>
              <a:buSzPts val="1000"/>
              <a:buNone/>
              <a:defRPr sz="1648"/>
            </a:lvl8pPr>
            <a:lvl9pPr marL="6785982" lvl="8" indent="-376998" algn="l">
              <a:lnSpc>
                <a:spcPct val="90000"/>
              </a:lnSpc>
              <a:spcBef>
                <a:spcPts val="823"/>
              </a:spcBef>
              <a:spcAft>
                <a:spcPts val="0"/>
              </a:spcAft>
              <a:buClr>
                <a:schemeClr val="dk1"/>
              </a:buClr>
              <a:buSzPts val="1000"/>
              <a:buNone/>
              <a:defRPr sz="1648"/>
            </a:lvl9pPr>
          </a:lstStyle>
          <a:p>
            <a:endParaRPr/>
          </a:p>
        </p:txBody>
      </p:sp>
      <p:sp>
        <p:nvSpPr>
          <p:cNvPr id="75" name="Google Shape;75;p11"/>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4278159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468546" y="-2073234"/>
            <a:ext cx="7179708" cy="17350740"/>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3566725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11770162" y="3228382"/>
            <a:ext cx="9589533" cy="43376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2969065" y="-983575"/>
            <a:ext cx="9589533" cy="12761595"/>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1882207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90"/>
        <p:cNvGrpSpPr/>
        <p:nvPr/>
      </p:nvGrpSpPr>
      <p:grpSpPr>
        <a:xfrm>
          <a:off x="0" y="0"/>
          <a:ext cx="0" cy="0"/>
          <a:chOff x="0" y="0"/>
          <a:chExt cx="0" cy="0"/>
        </a:xfrm>
      </p:grpSpPr>
      <p:pic>
        <p:nvPicPr>
          <p:cNvPr id="91" name="Google Shape;91;p14"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92" name="Google Shape;92;p14" descr="Image"/>
          <p:cNvPicPr preferRelativeResize="0"/>
          <p:nvPr/>
        </p:nvPicPr>
        <p:blipFill rotWithShape="1">
          <a:blip r:embed="rId3">
            <a:alphaModFix/>
          </a:blip>
          <a:srcRect/>
          <a:stretch/>
        </p:blipFill>
        <p:spPr>
          <a:xfrm>
            <a:off x="1" y="1159160"/>
            <a:ext cx="20113972" cy="10156544"/>
          </a:xfrm>
          <a:prstGeom prst="rect">
            <a:avLst/>
          </a:prstGeom>
          <a:noFill/>
          <a:ln>
            <a:noFill/>
          </a:ln>
        </p:spPr>
      </p:pic>
      <p:sp>
        <p:nvSpPr>
          <p:cNvPr id="93" name="Google Shape;93;p14"/>
          <p:cNvSpPr txBox="1">
            <a:spLocks noGrp="1"/>
          </p:cNvSpPr>
          <p:nvPr>
            <p:ph type="title"/>
          </p:nvPr>
        </p:nvSpPr>
        <p:spPr>
          <a:xfrm>
            <a:off x="963930" y="5009419"/>
            <a:ext cx="11357610" cy="82131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3598"/>
              <a:buFont typeface="Calibri"/>
              <a:buNone/>
              <a:defRPr sz="5934">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body" idx="1"/>
          </p:nvPr>
        </p:nvSpPr>
        <p:spPr>
          <a:xfrm>
            <a:off x="963930" y="6537964"/>
            <a:ext cx="11357610" cy="502189"/>
          </a:xfrm>
          <a:prstGeom prst="rect">
            <a:avLst/>
          </a:prstGeom>
          <a:noFill/>
          <a:ln>
            <a:noFill/>
          </a:ln>
        </p:spPr>
        <p:txBody>
          <a:bodyPr spcFirstLastPara="1" wrap="square" lIns="0" tIns="0" rIns="0" bIns="0" anchor="t" anchorCtr="0">
            <a:spAutoFit/>
          </a:bodyPr>
          <a:lstStyle>
            <a:lvl1pPr marL="753998" lvl="0" indent="-376998" algn="l">
              <a:lnSpc>
                <a:spcPct val="90000"/>
              </a:lnSpc>
              <a:spcBef>
                <a:spcPts val="0"/>
              </a:spcBef>
              <a:spcAft>
                <a:spcPts val="0"/>
              </a:spcAft>
              <a:buClr>
                <a:schemeClr val="lt1"/>
              </a:buClr>
              <a:buSzPts val="2199"/>
              <a:buNone/>
              <a:defRPr sz="3628">
                <a:solidFill>
                  <a:schemeClr val="lt1"/>
                </a:solidFill>
                <a:latin typeface="Calibri"/>
                <a:ea typeface="Calibri"/>
                <a:cs typeface="Calibri"/>
                <a:sym typeface="Calibri"/>
              </a:defRPr>
            </a:lvl1pPr>
            <a:lvl2pPr marL="1507995" lvl="1" indent="-565498" algn="l">
              <a:lnSpc>
                <a:spcPct val="90000"/>
              </a:lnSpc>
              <a:spcBef>
                <a:spcPts val="823"/>
              </a:spcBef>
              <a:spcAft>
                <a:spcPts val="0"/>
              </a:spcAft>
              <a:buClr>
                <a:schemeClr val="lt1"/>
              </a:buClr>
              <a:buSzPts val="1800"/>
              <a:buChar char="•"/>
              <a:defRPr/>
            </a:lvl2pPr>
            <a:lvl3pPr marL="2261994" lvl="2" indent="-565498" algn="l">
              <a:lnSpc>
                <a:spcPct val="90000"/>
              </a:lnSpc>
              <a:spcBef>
                <a:spcPts val="823"/>
              </a:spcBef>
              <a:spcAft>
                <a:spcPts val="0"/>
              </a:spcAft>
              <a:buClr>
                <a:schemeClr val="lt1"/>
              </a:buClr>
              <a:buSzPts val="1800"/>
              <a:buChar char="•"/>
              <a:defRPr/>
            </a:lvl3pPr>
            <a:lvl4pPr marL="3015992" lvl="3" indent="-565498" algn="l">
              <a:lnSpc>
                <a:spcPct val="90000"/>
              </a:lnSpc>
              <a:spcBef>
                <a:spcPts val="823"/>
              </a:spcBef>
              <a:spcAft>
                <a:spcPts val="0"/>
              </a:spcAft>
              <a:buClr>
                <a:schemeClr val="lt1"/>
              </a:buClr>
              <a:buSzPts val="1800"/>
              <a:buChar char="•"/>
              <a:defRPr/>
            </a:lvl4pPr>
            <a:lvl5pPr marL="3769990" lvl="4" indent="-565498" algn="l">
              <a:lnSpc>
                <a:spcPct val="90000"/>
              </a:lnSpc>
              <a:spcBef>
                <a:spcPts val="823"/>
              </a:spcBef>
              <a:spcAft>
                <a:spcPts val="0"/>
              </a:spcAft>
              <a:buClr>
                <a:schemeClr val="lt1"/>
              </a:buClr>
              <a:buSzPts val="1800"/>
              <a:buChar char="•"/>
              <a:defRPr/>
            </a:lvl5pPr>
            <a:lvl6pPr marL="4523989" lvl="5" indent="-565498" algn="l">
              <a:lnSpc>
                <a:spcPct val="90000"/>
              </a:lnSpc>
              <a:spcBef>
                <a:spcPts val="823"/>
              </a:spcBef>
              <a:spcAft>
                <a:spcPts val="0"/>
              </a:spcAft>
              <a:buClr>
                <a:schemeClr val="lt1"/>
              </a:buClr>
              <a:buSzPts val="1800"/>
              <a:buChar char="•"/>
              <a:defRPr/>
            </a:lvl6pPr>
            <a:lvl7pPr marL="5277988" lvl="6" indent="-565498" algn="l">
              <a:lnSpc>
                <a:spcPct val="90000"/>
              </a:lnSpc>
              <a:spcBef>
                <a:spcPts val="823"/>
              </a:spcBef>
              <a:spcAft>
                <a:spcPts val="0"/>
              </a:spcAft>
              <a:buClr>
                <a:schemeClr val="lt1"/>
              </a:buClr>
              <a:buSzPts val="1800"/>
              <a:buChar char="•"/>
              <a:defRPr/>
            </a:lvl7pPr>
            <a:lvl8pPr marL="6031984" lvl="7" indent="-565498" algn="l">
              <a:lnSpc>
                <a:spcPct val="90000"/>
              </a:lnSpc>
              <a:spcBef>
                <a:spcPts val="823"/>
              </a:spcBef>
              <a:spcAft>
                <a:spcPts val="0"/>
              </a:spcAft>
              <a:buClr>
                <a:schemeClr val="lt1"/>
              </a:buClr>
              <a:buSzPts val="1800"/>
              <a:buChar char="•"/>
              <a:defRPr/>
            </a:lvl8pPr>
            <a:lvl9pPr marL="6785982" lvl="8" indent="-565498" algn="l">
              <a:lnSpc>
                <a:spcPct val="90000"/>
              </a:lnSpc>
              <a:spcBef>
                <a:spcPts val="823"/>
              </a:spcBef>
              <a:spcAft>
                <a:spcPts val="0"/>
              </a:spcAft>
              <a:buClr>
                <a:schemeClr val="lt1"/>
              </a:buClr>
              <a:buSzPts val="1800"/>
              <a:buChar char="•"/>
              <a:defRPr/>
            </a:lvl9pPr>
          </a:lstStyle>
          <a:p>
            <a:endParaRPr/>
          </a:p>
        </p:txBody>
      </p:sp>
      <p:pic>
        <p:nvPicPr>
          <p:cNvPr id="95" name="Google Shape;95;p14" descr="Microsoft logo white text version"/>
          <p:cNvPicPr preferRelativeResize="0"/>
          <p:nvPr/>
        </p:nvPicPr>
        <p:blipFill rotWithShape="1">
          <a:blip r:embed="rId4">
            <a:alphaModFix/>
          </a:blip>
          <a:srcRect/>
          <a:stretch/>
        </p:blipFill>
        <p:spPr>
          <a:xfrm>
            <a:off x="963935" y="966553"/>
            <a:ext cx="2254304" cy="482803"/>
          </a:xfrm>
          <a:prstGeom prst="rect">
            <a:avLst/>
          </a:prstGeom>
          <a:noFill/>
          <a:ln>
            <a:noFill/>
          </a:ln>
        </p:spPr>
      </p:pic>
    </p:spTree>
    <p:extLst>
      <p:ext uri="{BB962C8B-B14F-4D97-AF65-F5344CB8AC3E}">
        <p14:creationId xmlns:p14="http://schemas.microsoft.com/office/powerpoint/2010/main" val="185020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4"/>
        <p:cNvGrpSpPr/>
        <p:nvPr/>
      </p:nvGrpSpPr>
      <p:grpSpPr>
        <a:xfrm>
          <a:off x="0" y="0"/>
          <a:ext cx="0" cy="0"/>
          <a:chOff x="0" y="0"/>
          <a:chExt cx="0" cy="0"/>
        </a:xfrm>
      </p:grpSpPr>
      <p:pic>
        <p:nvPicPr>
          <p:cNvPr id="25" name="Shape 25" descr="comic-01.png"/>
          <p:cNvPicPr preferRelativeResize="0"/>
          <p:nvPr/>
        </p:nvPicPr>
        <p:blipFill>
          <a:blip r:embed="rId2">
            <a:alphaModFix amt="20000"/>
          </a:blip>
          <a:stretch>
            <a:fillRect/>
          </a:stretch>
        </p:blipFill>
        <p:spPr>
          <a:xfrm>
            <a:off x="0" y="0"/>
            <a:ext cx="20116800" cy="11315700"/>
          </a:xfrm>
          <a:prstGeom prst="rect">
            <a:avLst/>
          </a:prstGeom>
          <a:noFill/>
          <a:ln>
            <a:noFill/>
          </a:ln>
        </p:spPr>
      </p:pic>
      <p:sp>
        <p:nvSpPr>
          <p:cNvPr id="26" name="Shape 26"/>
          <p:cNvSpPr/>
          <p:nvPr/>
        </p:nvSpPr>
        <p:spPr>
          <a:xfrm>
            <a:off x="1616122" y="1679702"/>
            <a:ext cx="17333799" cy="9207606"/>
          </a:xfrm>
          <a:custGeom>
            <a:avLst/>
            <a:gdLst/>
            <a:ahLst/>
            <a:cxnLst/>
            <a:rect l="0" t="0" r="0" b="0"/>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27" name="Shape 27"/>
          <p:cNvSpPr/>
          <p:nvPr/>
        </p:nvSpPr>
        <p:spPr>
          <a:xfrm>
            <a:off x="1113202" y="1176782"/>
            <a:ext cx="17333799" cy="9207606"/>
          </a:xfrm>
          <a:custGeom>
            <a:avLst/>
            <a:gdLst/>
            <a:ahLst/>
            <a:cxnLst/>
            <a:rect l="0" t="0" r="0" b="0"/>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a:headEnd type="none" w="lg" len="lg"/>
            <a:tailEnd type="none" w="lg" len="lg"/>
          </a:ln>
        </p:spPr>
      </p:sp>
      <p:sp>
        <p:nvSpPr>
          <p:cNvPr id="28" name="Shape 28"/>
          <p:cNvSpPr txBox="1">
            <a:spLocks noGrp="1"/>
          </p:cNvSpPr>
          <p:nvPr>
            <p:ph type="title"/>
          </p:nvPr>
        </p:nvSpPr>
        <p:spPr>
          <a:xfrm rot="161729">
            <a:off x="2147774" y="1929195"/>
            <a:ext cx="15465732" cy="1672303"/>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body" idx="1"/>
          </p:nvPr>
        </p:nvSpPr>
        <p:spPr>
          <a:xfrm>
            <a:off x="2314510" y="3401071"/>
            <a:ext cx="16963980" cy="726792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55446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235"/>
        <p:cNvGrpSpPr/>
        <p:nvPr/>
      </p:nvGrpSpPr>
      <p:grpSpPr>
        <a:xfrm>
          <a:off x="0" y="0"/>
          <a:ext cx="0" cy="0"/>
          <a:chOff x="0" y="0"/>
          <a:chExt cx="0" cy="0"/>
        </a:xfrm>
      </p:grpSpPr>
      <p:sp>
        <p:nvSpPr>
          <p:cNvPr id="236" name="Google Shape;236;p68"/>
          <p:cNvSpPr txBox="1">
            <a:spLocks noGrp="1"/>
          </p:cNvSpPr>
          <p:nvPr>
            <p:ph type="ctrTitle"/>
          </p:nvPr>
        </p:nvSpPr>
        <p:spPr>
          <a:xfrm>
            <a:off x="1508761" y="3507868"/>
            <a:ext cx="17099281" cy="126957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68"/>
          <p:cNvSpPr txBox="1">
            <a:spLocks noGrp="1"/>
          </p:cNvSpPr>
          <p:nvPr>
            <p:ph type="subTitle" idx="1"/>
          </p:nvPr>
        </p:nvSpPr>
        <p:spPr>
          <a:xfrm>
            <a:off x="3017520" y="6336793"/>
            <a:ext cx="14081760" cy="607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8"/>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8"/>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68"/>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pic>
        <p:nvPicPr>
          <p:cNvPr id="56" name="Shape 56" descr="comic-03.png"/>
          <p:cNvPicPr preferRelativeResize="0"/>
          <p:nvPr/>
        </p:nvPicPr>
        <p:blipFill>
          <a:blip r:embed="rId2">
            <a:alphaModFix amt="10000"/>
          </a:blip>
          <a:stretch>
            <a:fillRect/>
          </a:stretch>
        </p:blipFill>
        <p:spPr>
          <a:xfrm>
            <a:off x="0" y="0"/>
            <a:ext cx="20116800" cy="11315700"/>
          </a:xfrm>
          <a:prstGeom prst="rect">
            <a:avLst/>
          </a:prstGeom>
          <a:noFill/>
          <a:ln>
            <a:noFill/>
          </a:ln>
        </p:spPr>
      </p:pic>
    </p:spTree>
    <p:extLst>
      <p:ext uri="{BB962C8B-B14F-4D97-AF65-F5344CB8AC3E}">
        <p14:creationId xmlns:p14="http://schemas.microsoft.com/office/powerpoint/2010/main" val="1196990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3031" y="269744"/>
            <a:ext cx="17350740" cy="1219442"/>
          </a:xfrm>
        </p:spPr>
        <p:txBody>
          <a:bodyPr>
            <a:normAutofit/>
          </a:bodyPr>
          <a:lstStyle>
            <a:lvl1pPr>
              <a:defRPr sz="5940"/>
            </a:lvl1pPr>
          </a:lstStyle>
          <a:p>
            <a:r>
              <a:rPr lang="en-US" dirty="0"/>
              <a:t>Click to edit Master title style</a:t>
            </a:r>
          </a:p>
        </p:txBody>
      </p:sp>
    </p:spTree>
    <p:extLst>
      <p:ext uri="{BB962C8B-B14F-4D97-AF65-F5344CB8AC3E}">
        <p14:creationId xmlns:p14="http://schemas.microsoft.com/office/powerpoint/2010/main" val="214378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pic>
        <p:nvPicPr>
          <p:cNvPr id="8" name="Picture 2" descr="http://ukedchat.com/wp-content/uploads/2013/05/Learning-Objectives.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5729" y="157868"/>
            <a:ext cx="2500126" cy="191388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Date Placeholder 4"/>
          <p:cNvSpPr>
            <a:spLocks noGrp="1"/>
          </p:cNvSpPr>
          <p:nvPr>
            <p:ph type="dt" sz="half" idx="18"/>
          </p:nvPr>
        </p:nvSpPr>
        <p:spPr/>
        <p:txBody>
          <a:bodyPr/>
          <a:lstStyle/>
          <a:p>
            <a:fld id="{6ECA4392-D562-4BB0-A306-3BA309A222AF}" type="datetime1">
              <a:rPr lang="en-SG" smtClean="0"/>
              <a:t>18/7/2024</a:t>
            </a:fld>
            <a:endParaRPr lang="en-US" dirty="0"/>
          </a:p>
        </p:txBody>
      </p:sp>
      <p:sp>
        <p:nvSpPr>
          <p:cNvPr id="6" name="Footer Placeholder 5"/>
          <p:cNvSpPr>
            <a:spLocks noGrp="1"/>
          </p:cNvSpPr>
          <p:nvPr>
            <p:ph type="ftr" sz="quarter" idx="19"/>
          </p:nvPr>
        </p:nvSpPr>
        <p:spPr/>
        <p:txBody>
          <a:bodyPr/>
          <a:lstStyle/>
          <a:p>
            <a:endParaRPr lang="en-US" dirty="0"/>
          </a:p>
        </p:txBody>
      </p:sp>
      <p:sp>
        <p:nvSpPr>
          <p:cNvPr id="9" name="Slide Number Placeholder 8"/>
          <p:cNvSpPr>
            <a:spLocks noGrp="1"/>
          </p:cNvSpPr>
          <p:nvPr>
            <p:ph type="sldNum" sz="quarter" idx="20"/>
          </p:nvPr>
        </p:nvSpPr>
        <p:spPr/>
        <p:txBody>
          <a:bodyPr/>
          <a:lstStyle/>
          <a:p>
            <a:fld id="{9C2EAB5B-B69A-4117-A23C-BC125FE5476A}" type="slidenum">
              <a:rPr lang="en-US" smtClean="0"/>
              <a:t>‹#›</a:t>
            </a:fld>
            <a:endParaRPr lang="en-US" dirty="0"/>
          </a:p>
        </p:txBody>
      </p:sp>
      <p:sp>
        <p:nvSpPr>
          <p:cNvPr id="4" name="Title 3"/>
          <p:cNvSpPr>
            <a:spLocks noGrp="1"/>
          </p:cNvSpPr>
          <p:nvPr>
            <p:ph type="title"/>
          </p:nvPr>
        </p:nvSpPr>
        <p:spPr>
          <a:xfrm>
            <a:off x="2170772" y="824233"/>
            <a:ext cx="16688732" cy="1494516"/>
          </a:xfrm>
        </p:spPr>
        <p:txBody>
          <a:bodyPr/>
          <a:lstStyle/>
          <a:p>
            <a:r>
              <a:rPr lang="en-US"/>
              <a:t>Click to edit Master title style</a:t>
            </a:r>
            <a:endParaRPr lang="en-SG"/>
          </a:p>
        </p:txBody>
      </p:sp>
      <p:sp>
        <p:nvSpPr>
          <p:cNvPr id="10" name="Text Placeholder 2"/>
          <p:cNvSpPr>
            <a:spLocks noGrp="1"/>
          </p:cNvSpPr>
          <p:nvPr>
            <p:ph idx="1"/>
          </p:nvPr>
        </p:nvSpPr>
        <p:spPr>
          <a:xfrm>
            <a:off x="1116484" y="2553462"/>
            <a:ext cx="17743646" cy="6980021"/>
          </a:xfrm>
          <a:prstGeom prst="rect">
            <a:avLst/>
          </a:prstGeom>
        </p:spPr>
        <p:txBody>
          <a:bodyPr vert="horz" lIns="91440" tIns="45720" rIns="91440" bIns="45720" rtlCol="0">
            <a:normAutofit/>
          </a:bodyPr>
          <a:lstStyle>
            <a:lvl2pPr marL="1069183" indent="-712789">
              <a:defRPr/>
            </a:lvl2pPr>
            <a:lvl3pPr marL="1187983" indent="-593990">
              <a:defRPr/>
            </a:lvl3pPr>
            <a:lvl4pPr marL="1484978" indent="-593990">
              <a:defRPr/>
            </a:lvl4pPr>
            <a:lvl5pPr marL="1841372" indent="-65339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312597"/>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DDAC-BD93-47F2-BF10-AAD007A7C779}"/>
              </a:ext>
            </a:extLst>
          </p:cNvPr>
          <p:cNvSpPr>
            <a:spLocks noGrp="1"/>
          </p:cNvSpPr>
          <p:nvPr>
            <p:ph type="ctrTitle"/>
          </p:nvPr>
        </p:nvSpPr>
        <p:spPr>
          <a:xfrm>
            <a:off x="2514602" y="1851899"/>
            <a:ext cx="15087600" cy="3939540"/>
          </a:xfrm>
        </p:spPr>
        <p:txBody>
          <a:bodyPr anchor="b"/>
          <a:lstStyle>
            <a:lvl1pPr algn="ctr">
              <a:defRPr sz="9900"/>
            </a:lvl1pPr>
          </a:lstStyle>
          <a:p>
            <a:r>
              <a:rPr lang="en-US"/>
              <a:t>Click to edit Master title style</a:t>
            </a:r>
            <a:endParaRPr lang="en-SG"/>
          </a:p>
        </p:txBody>
      </p:sp>
      <p:sp>
        <p:nvSpPr>
          <p:cNvPr id="3" name="Subtitle 2">
            <a:extLst>
              <a:ext uri="{FF2B5EF4-FFF2-40B4-BE49-F238E27FC236}">
                <a16:creationId xmlns:a16="http://schemas.microsoft.com/office/drawing/2014/main" id="{4BE20F90-AE80-41F8-84D2-F47107E0F4A4}"/>
              </a:ext>
            </a:extLst>
          </p:cNvPr>
          <p:cNvSpPr>
            <a:spLocks noGrp="1"/>
          </p:cNvSpPr>
          <p:nvPr>
            <p:ph type="subTitle" idx="1"/>
          </p:nvPr>
        </p:nvSpPr>
        <p:spPr>
          <a:xfrm>
            <a:off x="2514602" y="5943363"/>
            <a:ext cx="15087600" cy="2732009"/>
          </a:xfrm>
        </p:spPr>
        <p:txBody>
          <a:bodyPr/>
          <a:lstStyle>
            <a:lvl1pPr marL="0" indent="0" algn="ctr">
              <a:buNone/>
              <a:defRPr sz="3960"/>
            </a:lvl1pPr>
            <a:lvl2pPr marL="754388" indent="0" algn="ctr">
              <a:buNone/>
              <a:defRPr sz="3300"/>
            </a:lvl2pPr>
            <a:lvl3pPr marL="1508775" indent="0" algn="ctr">
              <a:buNone/>
              <a:defRPr sz="2969"/>
            </a:lvl3pPr>
            <a:lvl4pPr marL="2263162" indent="0" algn="ctr">
              <a:buNone/>
              <a:defRPr sz="2640"/>
            </a:lvl4pPr>
            <a:lvl5pPr marL="3017548" indent="0" algn="ctr">
              <a:buNone/>
              <a:defRPr sz="2640"/>
            </a:lvl5pPr>
            <a:lvl6pPr marL="3771938" indent="0" algn="ctr">
              <a:buNone/>
              <a:defRPr sz="2640"/>
            </a:lvl6pPr>
            <a:lvl7pPr marL="4526324" indent="0" algn="ctr">
              <a:buNone/>
              <a:defRPr sz="2640"/>
            </a:lvl7pPr>
            <a:lvl8pPr marL="5280713" indent="0" algn="ctr">
              <a:buNone/>
              <a:defRPr sz="2640"/>
            </a:lvl8pPr>
            <a:lvl9pPr marL="6035100" indent="0" algn="ctr">
              <a:buNone/>
              <a:defRPr sz="264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E8742EC-A8CA-4A0A-9B9D-3D13D52FDD74}"/>
              </a:ext>
            </a:extLst>
          </p:cNvPr>
          <p:cNvSpPr>
            <a:spLocks noGrp="1"/>
          </p:cNvSpPr>
          <p:nvPr>
            <p:ph type="dt" sz="half" idx="10"/>
          </p:nvPr>
        </p:nvSpPr>
        <p:spPr/>
        <p:txBody>
          <a:bodyPr/>
          <a:lstStyle/>
          <a:p>
            <a:fld id="{3FF13E21-573E-48F5-9852-3D0B5699E3F9}" type="datetimeFigureOut">
              <a:rPr lang="en-SG" smtClean="0"/>
              <a:t>18/7/2024</a:t>
            </a:fld>
            <a:endParaRPr lang="en-SG"/>
          </a:p>
        </p:txBody>
      </p:sp>
      <p:sp>
        <p:nvSpPr>
          <p:cNvPr id="5" name="Footer Placeholder 4">
            <a:extLst>
              <a:ext uri="{FF2B5EF4-FFF2-40B4-BE49-F238E27FC236}">
                <a16:creationId xmlns:a16="http://schemas.microsoft.com/office/drawing/2014/main" id="{054BED2C-FB96-4BFB-8D91-78F279C1CAE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F795EEE-E514-428B-90E5-76446925FEFA}"/>
              </a:ext>
            </a:extLst>
          </p:cNvPr>
          <p:cNvSpPr>
            <a:spLocks noGrp="1"/>
          </p:cNvSpPr>
          <p:nvPr>
            <p:ph type="sldNum" sz="quarter" idx="12"/>
          </p:nvPr>
        </p:nvSpPr>
        <p:spPr/>
        <p:txBody>
          <a:bodyPr/>
          <a:lstStyle/>
          <a:p>
            <a:fld id="{CEF856C4-6888-415B-947F-8B85EA9C0F8E}" type="slidenum">
              <a:rPr lang="en-SG" smtClean="0"/>
              <a:t>‹#›</a:t>
            </a:fld>
            <a:endParaRPr lang="en-SG"/>
          </a:p>
        </p:txBody>
      </p:sp>
    </p:spTree>
    <p:extLst>
      <p:ext uri="{BB962C8B-B14F-4D97-AF65-F5344CB8AC3E}">
        <p14:creationId xmlns:p14="http://schemas.microsoft.com/office/powerpoint/2010/main" val="2274770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endParaRPr lang="en-US" dirty="0"/>
          </a:p>
        </p:txBody>
      </p:sp>
      <p:sp>
        <p:nvSpPr>
          <p:cNvPr id="3" name="Subtitle 2"/>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5FB85-5C0D-4BC5-880B-2628A82A4BC2}"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1214034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5FB85-5C0D-4BC5-880B-2628A82A4BC2}"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1802179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2553" y="2821069"/>
            <a:ext cx="17350740" cy="4707016"/>
          </a:xfrm>
        </p:spPr>
        <p:txBody>
          <a:bodyPr anchor="b"/>
          <a:lstStyle>
            <a:lvl1pPr>
              <a:defRPr sz="9900"/>
            </a:lvl1pPr>
          </a:lstStyle>
          <a:p>
            <a:r>
              <a:rPr lang="en-US"/>
              <a:t>Click to edit Master title style</a:t>
            </a:r>
            <a:endParaRPr lang="en-US" dirty="0"/>
          </a:p>
        </p:txBody>
      </p:sp>
      <p:sp>
        <p:nvSpPr>
          <p:cNvPr id="3" name="Text Placeholder 2"/>
          <p:cNvSpPr>
            <a:spLocks noGrp="1"/>
          </p:cNvSpPr>
          <p:nvPr>
            <p:ph type="body" idx="1"/>
          </p:nvPr>
        </p:nvSpPr>
        <p:spPr>
          <a:xfrm>
            <a:off x="1372553" y="7572615"/>
            <a:ext cx="17350740" cy="247530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25FB85-5C0D-4BC5-880B-2628A82A4BC2}"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3245486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30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841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5FB85-5C0D-4BC5-880B-2628A82A4BC2}"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17162125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5650" y="602457"/>
            <a:ext cx="17350740" cy="2187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5651" y="2773919"/>
            <a:ext cx="8510349"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4" name="Content Placeholder 3"/>
          <p:cNvSpPr>
            <a:spLocks noGrp="1"/>
          </p:cNvSpPr>
          <p:nvPr>
            <p:ph sz="half" idx="2"/>
          </p:nvPr>
        </p:nvSpPr>
        <p:spPr>
          <a:xfrm>
            <a:off x="1385651" y="4133374"/>
            <a:ext cx="8510349"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84130" y="2773919"/>
            <a:ext cx="8552260"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6" name="Content Placeholder 5"/>
          <p:cNvSpPr>
            <a:spLocks noGrp="1"/>
          </p:cNvSpPr>
          <p:nvPr>
            <p:ph sz="quarter" idx="4"/>
          </p:nvPr>
        </p:nvSpPr>
        <p:spPr>
          <a:xfrm>
            <a:off x="10184130" y="4133374"/>
            <a:ext cx="8552260"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5FB85-5C0D-4BC5-880B-2628A82A4BC2}"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714973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5FB85-5C0D-4BC5-880B-2628A82A4BC2}"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3985327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1"/>
        <p:cNvGrpSpPr/>
        <p:nvPr/>
      </p:nvGrpSpPr>
      <p:grpSpPr>
        <a:xfrm>
          <a:off x="0" y="0"/>
          <a:ext cx="0" cy="0"/>
          <a:chOff x="0" y="0"/>
          <a:chExt cx="0" cy="0"/>
        </a:xfrm>
      </p:grpSpPr>
      <p:sp>
        <p:nvSpPr>
          <p:cNvPr id="242" name="Google Shape;242;p69"/>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69"/>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3952"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44" name="Google Shape;244;p69"/>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69"/>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69"/>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5FB85-5C0D-4BC5-880B-2628A82A4BC2}"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269815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Content Placeholder 2"/>
          <p:cNvSpPr>
            <a:spLocks noGrp="1"/>
          </p:cNvSpPr>
          <p:nvPr>
            <p:ph idx="1"/>
          </p:nvPr>
        </p:nvSpPr>
        <p:spPr>
          <a:xfrm>
            <a:off x="8552260" y="1629252"/>
            <a:ext cx="10184130" cy="8041481"/>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9E25FB85-5C0D-4BC5-880B-2628A82A4BC2}"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4116104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52260" y="1629252"/>
            <a:ext cx="10184130" cy="8041481"/>
          </a:xfrm>
        </p:spPr>
        <p:txBody>
          <a:bodyPr anchor="t"/>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r>
              <a:rPr lang="en-US"/>
              <a:t>Click icon to add picture</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9E25FB85-5C0D-4BC5-880B-2628A82A4BC2}"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33168371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5FB85-5C0D-4BC5-880B-2628A82A4BC2}"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3346574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6085" y="602456"/>
            <a:ext cx="4337685" cy="95895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83030" y="602456"/>
            <a:ext cx="12761595" cy="95895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5FB85-5C0D-4BC5-880B-2628A82A4BC2}"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464989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8549641" y="4832185"/>
            <a:ext cx="3520442" cy="3515200"/>
          </a:xfrm>
          <a:prstGeom prst="ellipse">
            <a:avLst/>
          </a:prstGeom>
        </p:spPr>
        <p:txBody>
          <a:bodyPr anchor="ctr">
            <a:normAutofit/>
          </a:bodyPr>
          <a:lstStyle>
            <a:lvl1pPr marL="0" indent="0" algn="ctr">
              <a:buNone/>
              <a:defRPr sz="1980"/>
            </a:lvl1pPr>
          </a:lstStyle>
          <a:p>
            <a:endParaRPr lang="en-US"/>
          </a:p>
        </p:txBody>
      </p:sp>
      <p:sp>
        <p:nvSpPr>
          <p:cNvPr id="2" name="Date Placeholder 1"/>
          <p:cNvSpPr>
            <a:spLocks noGrp="1"/>
          </p:cNvSpPr>
          <p:nvPr>
            <p:ph type="dt" sz="half" idx="10"/>
          </p:nvPr>
        </p:nvSpPr>
        <p:spPr/>
        <p:txBody>
          <a:bodyPr/>
          <a:lstStyle/>
          <a:p>
            <a:fld id="{9E25FB85-5C0D-4BC5-880B-2628A82A4BC2}"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1822216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7816216" cy="11315700"/>
          </a:xfrm>
        </p:spPr>
        <p:txBody>
          <a:bodyPr anchor="ctr">
            <a:normAutofit/>
          </a:bodyPr>
          <a:lstStyle>
            <a:lvl1pPr marL="0" indent="0" algn="ctr">
              <a:buNone/>
              <a:defRPr sz="2310"/>
            </a:lvl1pPr>
          </a:lstStyle>
          <a:p>
            <a:endParaRPr lang="en-US"/>
          </a:p>
        </p:txBody>
      </p:sp>
      <p:sp>
        <p:nvSpPr>
          <p:cNvPr id="2" name="Date Placeholder 1"/>
          <p:cNvSpPr>
            <a:spLocks noGrp="1"/>
          </p:cNvSpPr>
          <p:nvPr>
            <p:ph type="dt" sz="half" idx="10"/>
          </p:nvPr>
        </p:nvSpPr>
        <p:spPr/>
        <p:txBody>
          <a:bodyPr/>
          <a:lstStyle/>
          <a:p>
            <a:fld id="{9E25FB85-5C0D-4BC5-880B-2628A82A4BC2}"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2786799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1817588" y="6752750"/>
            <a:ext cx="1917642" cy="1917381"/>
          </a:xfrm>
          <a:prstGeom prst="ellipse">
            <a:avLst/>
          </a:prstGeom>
        </p:spPr>
        <p:txBody>
          <a:bodyPr anchor="ctr">
            <a:normAutofit/>
          </a:bodyPr>
          <a:lstStyle>
            <a:lvl1pPr marL="0" indent="0" algn="ctr">
              <a:buNone/>
              <a:defRPr sz="1980"/>
            </a:lvl1pPr>
          </a:lstStyle>
          <a:p>
            <a:endParaRPr lang="en-US"/>
          </a:p>
        </p:txBody>
      </p:sp>
      <p:sp>
        <p:nvSpPr>
          <p:cNvPr id="14" name="Picture Placeholder 12"/>
          <p:cNvSpPr>
            <a:spLocks noGrp="1"/>
          </p:cNvSpPr>
          <p:nvPr>
            <p:ph type="pic" sz="quarter" idx="14"/>
          </p:nvPr>
        </p:nvSpPr>
        <p:spPr>
          <a:xfrm>
            <a:off x="4664362" y="6752750"/>
            <a:ext cx="1917642" cy="1917381"/>
          </a:xfrm>
          <a:prstGeom prst="ellipse">
            <a:avLst/>
          </a:prstGeom>
        </p:spPr>
        <p:txBody>
          <a:bodyPr anchor="ctr">
            <a:normAutofit/>
          </a:bodyPr>
          <a:lstStyle>
            <a:lvl1pPr marL="0" indent="0" algn="ctr">
              <a:buNone/>
              <a:defRPr sz="1980"/>
            </a:lvl1pPr>
          </a:lstStyle>
          <a:p>
            <a:endParaRPr lang="en-US"/>
          </a:p>
        </p:txBody>
      </p:sp>
      <p:sp>
        <p:nvSpPr>
          <p:cNvPr id="15" name="Picture Placeholder 12"/>
          <p:cNvSpPr>
            <a:spLocks noGrp="1"/>
          </p:cNvSpPr>
          <p:nvPr>
            <p:ph type="pic" sz="quarter" idx="15"/>
          </p:nvPr>
        </p:nvSpPr>
        <p:spPr>
          <a:xfrm>
            <a:off x="7582118" y="6752750"/>
            <a:ext cx="1917642" cy="1917381"/>
          </a:xfrm>
          <a:prstGeom prst="ellipse">
            <a:avLst/>
          </a:prstGeom>
        </p:spPr>
        <p:txBody>
          <a:bodyPr anchor="ctr">
            <a:normAutofit/>
          </a:bodyPr>
          <a:lstStyle>
            <a:lvl1pPr marL="0" indent="0" algn="ctr">
              <a:buNone/>
              <a:defRPr sz="1980"/>
            </a:lvl1pPr>
          </a:lstStyle>
          <a:p>
            <a:endParaRPr lang="en-US"/>
          </a:p>
        </p:txBody>
      </p:sp>
      <p:sp>
        <p:nvSpPr>
          <p:cNvPr id="16" name="Picture Placeholder 12"/>
          <p:cNvSpPr>
            <a:spLocks noGrp="1"/>
          </p:cNvSpPr>
          <p:nvPr>
            <p:ph type="pic" sz="quarter" idx="16"/>
          </p:nvPr>
        </p:nvSpPr>
        <p:spPr>
          <a:xfrm>
            <a:off x="10496220" y="6752750"/>
            <a:ext cx="1917642" cy="1917381"/>
          </a:xfrm>
          <a:prstGeom prst="ellipse">
            <a:avLst/>
          </a:prstGeom>
        </p:spPr>
        <p:txBody>
          <a:bodyPr anchor="ctr">
            <a:normAutofit/>
          </a:bodyPr>
          <a:lstStyle>
            <a:lvl1pPr marL="0" indent="0" algn="ctr">
              <a:buNone/>
              <a:defRPr sz="1980"/>
            </a:lvl1pPr>
          </a:lstStyle>
          <a:p>
            <a:endParaRPr lang="en-US"/>
          </a:p>
        </p:txBody>
      </p:sp>
      <p:sp>
        <p:nvSpPr>
          <p:cNvPr id="17" name="Picture Placeholder 12"/>
          <p:cNvSpPr>
            <a:spLocks noGrp="1"/>
          </p:cNvSpPr>
          <p:nvPr>
            <p:ph type="pic" sz="quarter" idx="17"/>
          </p:nvPr>
        </p:nvSpPr>
        <p:spPr>
          <a:xfrm>
            <a:off x="13410322" y="6752750"/>
            <a:ext cx="1917642" cy="1917381"/>
          </a:xfrm>
          <a:prstGeom prst="ellipse">
            <a:avLst/>
          </a:prstGeom>
        </p:spPr>
        <p:txBody>
          <a:bodyPr anchor="ctr">
            <a:normAutofit/>
          </a:bodyPr>
          <a:lstStyle>
            <a:lvl1pPr marL="0" indent="0" algn="ctr">
              <a:buNone/>
              <a:defRPr sz="1980"/>
            </a:lvl1pPr>
          </a:lstStyle>
          <a:p>
            <a:endParaRPr lang="en-US"/>
          </a:p>
        </p:txBody>
      </p:sp>
      <p:sp>
        <p:nvSpPr>
          <p:cNvPr id="18" name="Picture Placeholder 12"/>
          <p:cNvSpPr>
            <a:spLocks noGrp="1"/>
          </p:cNvSpPr>
          <p:nvPr>
            <p:ph type="pic" sz="quarter" idx="18"/>
          </p:nvPr>
        </p:nvSpPr>
        <p:spPr>
          <a:xfrm>
            <a:off x="16324422" y="6752750"/>
            <a:ext cx="1917642" cy="1917381"/>
          </a:xfrm>
          <a:prstGeom prst="ellipse">
            <a:avLst/>
          </a:prstGeom>
        </p:spPr>
        <p:txBody>
          <a:bodyPr anchor="ctr">
            <a:normAutofit/>
          </a:bodyPr>
          <a:lstStyle>
            <a:lvl1pPr marL="0" indent="0" algn="ctr">
              <a:buNone/>
              <a:defRPr sz="1980"/>
            </a:lvl1pPr>
          </a:lstStyle>
          <a:p>
            <a:endParaRPr lang="en-US" dirty="0"/>
          </a:p>
        </p:txBody>
      </p:sp>
      <p:sp>
        <p:nvSpPr>
          <p:cNvPr id="2" name="Date Placeholder 1"/>
          <p:cNvSpPr>
            <a:spLocks noGrp="1"/>
          </p:cNvSpPr>
          <p:nvPr>
            <p:ph type="dt" sz="half" idx="10"/>
          </p:nvPr>
        </p:nvSpPr>
        <p:spPr/>
        <p:txBody>
          <a:bodyPr/>
          <a:lstStyle/>
          <a:p>
            <a:fld id="{9E25FB85-5C0D-4BC5-880B-2628A82A4BC2}"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1534945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4" name="Picture Placeholder 122"/>
          <p:cNvSpPr>
            <a:spLocks noGrp="1"/>
          </p:cNvSpPr>
          <p:nvPr>
            <p:ph type="pic" sz="quarter" idx="14"/>
          </p:nvPr>
        </p:nvSpPr>
        <p:spPr>
          <a:xfrm>
            <a:off x="1468860" y="8638666"/>
            <a:ext cx="1336500" cy="1336500"/>
          </a:xfrm>
          <a:prstGeom prst="ellipse">
            <a:avLst/>
          </a:prstGeom>
          <a:effectLst/>
        </p:spPr>
        <p:txBody>
          <a:bodyPr anchor="ctr">
            <a:noAutofit/>
          </a:bodyPr>
          <a:lstStyle>
            <a:lvl1pPr marL="0" indent="0" algn="ctr">
              <a:buNone/>
              <a:defRPr sz="1651"/>
            </a:lvl1pPr>
          </a:lstStyle>
          <a:p>
            <a:r>
              <a:rPr lang="en-US" dirty="0"/>
              <a:t>Click icon to add picture</a:t>
            </a:r>
          </a:p>
        </p:txBody>
      </p:sp>
      <p:sp>
        <p:nvSpPr>
          <p:cNvPr id="145" name="Picture Placeholder 122"/>
          <p:cNvSpPr>
            <a:spLocks noGrp="1"/>
          </p:cNvSpPr>
          <p:nvPr>
            <p:ph type="pic" sz="quarter" idx="15"/>
          </p:nvPr>
        </p:nvSpPr>
        <p:spPr>
          <a:xfrm>
            <a:off x="4620586" y="8636326"/>
            <a:ext cx="1336500" cy="1338843"/>
          </a:xfrm>
          <a:prstGeom prst="ellipse">
            <a:avLst/>
          </a:prstGeom>
          <a:effectLst/>
        </p:spPr>
        <p:txBody>
          <a:bodyPr anchor="ctr">
            <a:noAutofit/>
          </a:bodyPr>
          <a:lstStyle>
            <a:lvl1pPr marL="0" indent="0" algn="ctr">
              <a:buNone/>
              <a:defRPr sz="1651"/>
            </a:lvl1pPr>
          </a:lstStyle>
          <a:p>
            <a:r>
              <a:rPr lang="en-US"/>
              <a:t>Click icon to add picture</a:t>
            </a:r>
          </a:p>
        </p:txBody>
      </p:sp>
      <p:sp>
        <p:nvSpPr>
          <p:cNvPr id="146" name="Picture Placeholder 122"/>
          <p:cNvSpPr>
            <a:spLocks noGrp="1"/>
          </p:cNvSpPr>
          <p:nvPr>
            <p:ph type="pic" sz="quarter" idx="16"/>
          </p:nvPr>
        </p:nvSpPr>
        <p:spPr>
          <a:xfrm>
            <a:off x="7800898" y="8636326"/>
            <a:ext cx="1336500" cy="1338843"/>
          </a:xfrm>
          <a:prstGeom prst="ellipse">
            <a:avLst/>
          </a:prstGeom>
          <a:effectLst/>
        </p:spPr>
        <p:txBody>
          <a:bodyPr anchor="ctr">
            <a:noAutofit/>
          </a:bodyPr>
          <a:lstStyle>
            <a:lvl1pPr marL="0" indent="0" algn="ctr">
              <a:buNone/>
              <a:defRPr sz="1651"/>
            </a:lvl1pPr>
          </a:lstStyle>
          <a:p>
            <a:r>
              <a:rPr lang="en-US"/>
              <a:t>Click icon to add picture</a:t>
            </a:r>
          </a:p>
        </p:txBody>
      </p:sp>
      <p:sp>
        <p:nvSpPr>
          <p:cNvPr id="147" name="Picture Placeholder 122"/>
          <p:cNvSpPr>
            <a:spLocks noGrp="1"/>
          </p:cNvSpPr>
          <p:nvPr>
            <p:ph type="pic" sz="quarter" idx="17"/>
          </p:nvPr>
        </p:nvSpPr>
        <p:spPr>
          <a:xfrm>
            <a:off x="10952623" y="8636326"/>
            <a:ext cx="1336500" cy="1338843"/>
          </a:xfrm>
          <a:prstGeom prst="ellipse">
            <a:avLst/>
          </a:prstGeom>
          <a:effectLst/>
        </p:spPr>
        <p:txBody>
          <a:bodyPr anchor="ctr">
            <a:noAutofit/>
          </a:bodyPr>
          <a:lstStyle>
            <a:lvl1pPr marL="0" indent="0" algn="ctr">
              <a:buNone/>
              <a:defRPr sz="1651"/>
            </a:lvl1pPr>
          </a:lstStyle>
          <a:p>
            <a:r>
              <a:rPr lang="en-US"/>
              <a:t>Click icon to add picture</a:t>
            </a:r>
          </a:p>
        </p:txBody>
      </p:sp>
      <p:sp>
        <p:nvSpPr>
          <p:cNvPr id="148" name="Picture Placeholder 122"/>
          <p:cNvSpPr>
            <a:spLocks noGrp="1"/>
          </p:cNvSpPr>
          <p:nvPr>
            <p:ph type="pic" sz="quarter" idx="18"/>
          </p:nvPr>
        </p:nvSpPr>
        <p:spPr>
          <a:xfrm>
            <a:off x="14132934" y="8636326"/>
            <a:ext cx="1336500" cy="1338843"/>
          </a:xfrm>
          <a:prstGeom prst="ellipse">
            <a:avLst/>
          </a:prstGeom>
          <a:effectLst/>
        </p:spPr>
        <p:txBody>
          <a:bodyPr anchor="ctr">
            <a:noAutofit/>
          </a:bodyPr>
          <a:lstStyle>
            <a:lvl1pPr marL="0" indent="0" algn="ctr">
              <a:buNone/>
              <a:defRPr sz="1651"/>
            </a:lvl1pPr>
          </a:lstStyle>
          <a:p>
            <a:r>
              <a:rPr lang="en-US"/>
              <a:t>Click icon to add picture</a:t>
            </a:r>
          </a:p>
        </p:txBody>
      </p:sp>
      <p:sp>
        <p:nvSpPr>
          <p:cNvPr id="149" name="Picture Placeholder 122"/>
          <p:cNvSpPr>
            <a:spLocks noGrp="1"/>
          </p:cNvSpPr>
          <p:nvPr>
            <p:ph type="pic" sz="quarter" idx="19"/>
          </p:nvPr>
        </p:nvSpPr>
        <p:spPr>
          <a:xfrm>
            <a:off x="17284659" y="8636326"/>
            <a:ext cx="1336500" cy="1338843"/>
          </a:xfrm>
          <a:prstGeom prst="ellipse">
            <a:avLst/>
          </a:prstGeom>
          <a:effectLst/>
        </p:spPr>
        <p:txBody>
          <a:bodyPr anchor="ctr">
            <a:noAutofit/>
          </a:bodyPr>
          <a:lstStyle>
            <a:lvl1pPr marL="0" indent="0" algn="ctr">
              <a:buNone/>
              <a:defRPr sz="1651"/>
            </a:lvl1pPr>
          </a:lstStyle>
          <a:p>
            <a:r>
              <a:rPr lang="en-US"/>
              <a:t>Click icon to add picture</a:t>
            </a:r>
          </a:p>
        </p:txBody>
      </p:sp>
      <p:sp>
        <p:nvSpPr>
          <p:cNvPr id="150" name="Picture Placeholder 122"/>
          <p:cNvSpPr>
            <a:spLocks noGrp="1"/>
          </p:cNvSpPr>
          <p:nvPr>
            <p:ph type="pic" sz="quarter" idx="11"/>
          </p:nvPr>
        </p:nvSpPr>
        <p:spPr>
          <a:xfrm>
            <a:off x="2820803" y="5344106"/>
            <a:ext cx="1782003" cy="1782000"/>
          </a:xfrm>
          <a:prstGeom prst="ellipse">
            <a:avLst/>
          </a:prstGeom>
          <a:effectLst/>
        </p:spPr>
        <p:txBody>
          <a:bodyPr anchor="ctr">
            <a:normAutofit/>
          </a:bodyPr>
          <a:lstStyle>
            <a:lvl1pPr marL="0" indent="0" algn="ctr">
              <a:buNone/>
              <a:defRPr sz="1651"/>
            </a:lvl1pPr>
          </a:lstStyle>
          <a:p>
            <a:r>
              <a:rPr lang="en-US"/>
              <a:t>Click icon to add picture</a:t>
            </a:r>
          </a:p>
        </p:txBody>
      </p:sp>
      <p:sp>
        <p:nvSpPr>
          <p:cNvPr id="151" name="Picture Placeholder 122"/>
          <p:cNvSpPr>
            <a:spLocks noGrp="1"/>
          </p:cNvSpPr>
          <p:nvPr>
            <p:ph type="pic" sz="quarter" idx="12"/>
          </p:nvPr>
        </p:nvSpPr>
        <p:spPr>
          <a:xfrm>
            <a:off x="9152842" y="5344104"/>
            <a:ext cx="1782000" cy="1782000"/>
          </a:xfrm>
          <a:prstGeom prst="ellipse">
            <a:avLst/>
          </a:prstGeom>
          <a:effectLst/>
        </p:spPr>
        <p:txBody>
          <a:bodyPr anchor="ctr">
            <a:normAutofit/>
          </a:bodyPr>
          <a:lstStyle>
            <a:lvl1pPr marL="0" indent="0" algn="ctr">
              <a:buNone/>
              <a:defRPr sz="1651"/>
            </a:lvl1pPr>
          </a:lstStyle>
          <a:p>
            <a:r>
              <a:rPr lang="en-US"/>
              <a:t>Click icon to add picture</a:t>
            </a:r>
          </a:p>
        </p:txBody>
      </p:sp>
      <p:sp>
        <p:nvSpPr>
          <p:cNvPr id="152" name="Picture Placeholder 122"/>
          <p:cNvSpPr>
            <a:spLocks noGrp="1"/>
          </p:cNvSpPr>
          <p:nvPr>
            <p:ph type="pic" sz="quarter" idx="13"/>
          </p:nvPr>
        </p:nvSpPr>
        <p:spPr>
          <a:xfrm>
            <a:off x="15484878" y="5344104"/>
            <a:ext cx="1782000" cy="1782000"/>
          </a:xfrm>
          <a:prstGeom prst="ellipse">
            <a:avLst/>
          </a:prstGeom>
          <a:effectLst/>
        </p:spPr>
        <p:txBody>
          <a:bodyPr anchor="ctr">
            <a:normAutofit/>
          </a:bodyPr>
          <a:lstStyle>
            <a:lvl1pPr marL="0" indent="0" algn="ctr">
              <a:buNone/>
              <a:defRPr sz="1651"/>
            </a:lvl1pPr>
          </a:lstStyle>
          <a:p>
            <a:r>
              <a:rPr lang="en-US" dirty="0"/>
              <a:t>Click icon to add picture</a:t>
            </a:r>
          </a:p>
        </p:txBody>
      </p:sp>
      <p:sp>
        <p:nvSpPr>
          <p:cNvPr id="153" name="Picture Placeholder 122"/>
          <p:cNvSpPr>
            <a:spLocks noGrp="1"/>
          </p:cNvSpPr>
          <p:nvPr>
            <p:ph type="pic" sz="quarter" idx="10"/>
          </p:nvPr>
        </p:nvSpPr>
        <p:spPr>
          <a:xfrm>
            <a:off x="8927807" y="1670679"/>
            <a:ext cx="2166008" cy="2156220"/>
          </a:xfrm>
          <a:prstGeom prst="ellipse">
            <a:avLst/>
          </a:prstGeom>
          <a:effectLst/>
        </p:spPr>
        <p:txBody>
          <a:bodyPr anchor="ctr">
            <a:normAutofit/>
          </a:bodyPr>
          <a:lstStyle>
            <a:lvl1pPr marL="0" indent="0" algn="ctr">
              <a:buNone/>
              <a:defRPr sz="1651"/>
            </a:lvl1pPr>
          </a:lstStyle>
          <a:p>
            <a:r>
              <a:rPr lang="en-US" dirty="0"/>
              <a:t>Click icon to add picture</a:t>
            </a:r>
          </a:p>
        </p:txBody>
      </p:sp>
    </p:spTree>
    <p:extLst>
      <p:ext uri="{BB962C8B-B14F-4D97-AF65-F5344CB8AC3E}">
        <p14:creationId xmlns:p14="http://schemas.microsoft.com/office/powerpoint/2010/main" val="1231177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4588" y="0"/>
            <a:ext cx="5427345" cy="11315700"/>
          </a:xfrm>
        </p:spPr>
        <p:txBody>
          <a:bodyPr anchor="ctr">
            <a:normAutofit/>
          </a:bodyPr>
          <a:lstStyle>
            <a:lvl1pPr marL="0" indent="0" algn="ctr">
              <a:buNone/>
              <a:defRPr sz="1980"/>
            </a:lvl1pPr>
          </a:lstStyle>
          <a:p>
            <a:endParaRPr lang="en-US"/>
          </a:p>
        </p:txBody>
      </p:sp>
      <p:sp>
        <p:nvSpPr>
          <p:cNvPr id="9" name="Picture Placeholder 7"/>
          <p:cNvSpPr>
            <a:spLocks noGrp="1"/>
          </p:cNvSpPr>
          <p:nvPr>
            <p:ph type="pic" sz="quarter" idx="14"/>
          </p:nvPr>
        </p:nvSpPr>
        <p:spPr>
          <a:xfrm>
            <a:off x="14384871" y="0"/>
            <a:ext cx="5427345" cy="11315700"/>
          </a:xfrm>
        </p:spPr>
        <p:txBody>
          <a:bodyPr anchor="ctr">
            <a:normAutofit/>
          </a:bodyPr>
          <a:lstStyle>
            <a:lvl1pPr marL="0" indent="0" algn="ctr">
              <a:buNone/>
              <a:defRPr sz="1980"/>
            </a:lvl1pPr>
          </a:lstStyle>
          <a:p>
            <a:endParaRPr lang="en-US"/>
          </a:p>
        </p:txBody>
      </p:sp>
      <p:sp>
        <p:nvSpPr>
          <p:cNvPr id="2" name="Date Placeholder 1"/>
          <p:cNvSpPr>
            <a:spLocks noGrp="1"/>
          </p:cNvSpPr>
          <p:nvPr>
            <p:ph type="dt" sz="half" idx="10"/>
          </p:nvPr>
        </p:nvSpPr>
        <p:spPr/>
        <p:txBody>
          <a:bodyPr/>
          <a:lstStyle/>
          <a:p>
            <a:fld id="{9E25FB85-5C0D-4BC5-880B-2628A82A4BC2}"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3175996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7"/>
        <p:cNvGrpSpPr/>
        <p:nvPr/>
      </p:nvGrpSpPr>
      <p:grpSpPr>
        <a:xfrm>
          <a:off x="0" y="0"/>
          <a:ext cx="0" cy="0"/>
          <a:chOff x="0" y="0"/>
          <a:chExt cx="0" cy="0"/>
        </a:xfrm>
      </p:grpSpPr>
      <p:sp>
        <p:nvSpPr>
          <p:cNvPr id="248" name="Google Shape;248;p70"/>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70"/>
          <p:cNvSpPr txBox="1">
            <a:spLocks noGrp="1"/>
          </p:cNvSpPr>
          <p:nvPr>
            <p:ph type="body" idx="1"/>
          </p:nvPr>
        </p:nvSpPr>
        <p:spPr>
          <a:xfrm>
            <a:off x="1334408" y="2431294"/>
            <a:ext cx="4278156" cy="353943"/>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sz="2301" b="0" i="0">
                <a:solidFill>
                  <a:schemeClr val="lt1"/>
                </a:solidFill>
                <a:latin typeface="Quattrocento Sans"/>
                <a:ea typeface="Quattrocento Sans"/>
                <a:cs typeface="Quattrocento Sans"/>
                <a:sym typeface="Quattrocento Sans"/>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0" name="Google Shape;250;p70"/>
          <p:cNvSpPr txBox="1">
            <a:spLocks noGrp="1"/>
          </p:cNvSpPr>
          <p:nvPr>
            <p:ph type="body" idx="2"/>
          </p:nvPr>
        </p:nvSpPr>
        <p:spPr>
          <a:xfrm>
            <a:off x="10360151" y="2602613"/>
            <a:ext cx="8750809" cy="607859"/>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SzPts val="1400"/>
              <a:buNone/>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sp>
        <p:nvSpPr>
          <p:cNvPr id="251" name="Google Shape;251;p70"/>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70"/>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70"/>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851899"/>
            <a:ext cx="15087600" cy="3939540"/>
          </a:xfrm>
        </p:spPr>
        <p:txBody>
          <a:bodyPr anchor="b"/>
          <a:lstStyle>
            <a:lvl1pPr algn="ctr">
              <a:defRPr sz="9900"/>
            </a:lvl1pPr>
          </a:lstStyle>
          <a:p>
            <a:r>
              <a:rPr lang="en-US"/>
              <a:t>Click to edit Master title style</a:t>
            </a:r>
            <a:endParaRPr lang="en-US" dirty="0"/>
          </a:p>
        </p:txBody>
      </p:sp>
      <p:sp>
        <p:nvSpPr>
          <p:cNvPr id="3" name="Subtitle 2"/>
          <p:cNvSpPr>
            <a:spLocks noGrp="1"/>
          </p:cNvSpPr>
          <p:nvPr>
            <p:ph type="subTitle" idx="1"/>
          </p:nvPr>
        </p:nvSpPr>
        <p:spPr>
          <a:xfrm>
            <a:off x="2514600" y="5943363"/>
            <a:ext cx="15087600" cy="2732007"/>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18/7/2024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4177102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18/7/2024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813650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2553" y="2821069"/>
            <a:ext cx="17350740" cy="4707016"/>
          </a:xfrm>
        </p:spPr>
        <p:txBody>
          <a:bodyPr anchor="b"/>
          <a:lstStyle>
            <a:lvl1pPr>
              <a:defRPr sz="9900"/>
            </a:lvl1pPr>
          </a:lstStyle>
          <a:p>
            <a:r>
              <a:rPr lang="en-US"/>
              <a:t>Click to edit Master title style</a:t>
            </a:r>
            <a:endParaRPr lang="en-US" dirty="0"/>
          </a:p>
        </p:txBody>
      </p:sp>
      <p:sp>
        <p:nvSpPr>
          <p:cNvPr id="3" name="Text Placeholder 2"/>
          <p:cNvSpPr>
            <a:spLocks noGrp="1"/>
          </p:cNvSpPr>
          <p:nvPr>
            <p:ph type="body" idx="1"/>
          </p:nvPr>
        </p:nvSpPr>
        <p:spPr>
          <a:xfrm>
            <a:off x="1372553" y="7572615"/>
            <a:ext cx="17350740" cy="247530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4028F-9E3D-48A3-9692-A4D7EB52C48E}" type="datetimeFigureOut">
              <a:rPr lang="en-SG" smtClean="0"/>
              <a:t>18/7/2024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2380816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30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84130" y="3012281"/>
            <a:ext cx="8549640" cy="7179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4028F-9E3D-48A3-9692-A4D7EB52C48E}" type="datetimeFigureOut">
              <a:rPr lang="en-SG" smtClean="0"/>
              <a:t>18/7/2024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868603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5650" y="602457"/>
            <a:ext cx="17350740" cy="2187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5651" y="2773919"/>
            <a:ext cx="8510349"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4" name="Content Placeholder 3"/>
          <p:cNvSpPr>
            <a:spLocks noGrp="1"/>
          </p:cNvSpPr>
          <p:nvPr>
            <p:ph sz="half" idx="2"/>
          </p:nvPr>
        </p:nvSpPr>
        <p:spPr>
          <a:xfrm>
            <a:off x="1385651" y="4133374"/>
            <a:ext cx="8510349"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84130" y="2773919"/>
            <a:ext cx="8552260" cy="1359455"/>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6" name="Content Placeholder 5"/>
          <p:cNvSpPr>
            <a:spLocks noGrp="1"/>
          </p:cNvSpPr>
          <p:nvPr>
            <p:ph sz="quarter" idx="4"/>
          </p:nvPr>
        </p:nvSpPr>
        <p:spPr>
          <a:xfrm>
            <a:off x="10184130" y="4133374"/>
            <a:ext cx="8552260" cy="6079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B4028F-9E3D-48A3-9692-A4D7EB52C48E}" type="datetimeFigureOut">
              <a:rPr lang="en-SG" smtClean="0"/>
              <a:t>18/7/2024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880385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4028F-9E3D-48A3-9692-A4D7EB52C48E}" type="datetimeFigureOut">
              <a:rPr lang="en-SG" smtClean="0"/>
              <a:t>18/7/2024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28311391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4028F-9E3D-48A3-9692-A4D7EB52C48E}" type="datetimeFigureOut">
              <a:rPr lang="en-SG" smtClean="0"/>
              <a:t>18/7/2024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09149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Content Placeholder 2"/>
          <p:cNvSpPr>
            <a:spLocks noGrp="1"/>
          </p:cNvSpPr>
          <p:nvPr>
            <p:ph idx="1"/>
          </p:nvPr>
        </p:nvSpPr>
        <p:spPr>
          <a:xfrm>
            <a:off x="8552260" y="1629252"/>
            <a:ext cx="10184130" cy="8041481"/>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4BB4028F-9E3D-48A3-9692-A4D7EB52C48E}" type="datetimeFigureOut">
              <a:rPr lang="en-SG" smtClean="0"/>
              <a:t>18/7/2024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4246970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754380"/>
            <a:ext cx="6488191" cy="2640330"/>
          </a:xfrm>
        </p:spPr>
        <p:txBody>
          <a:bodyPr anchor="b"/>
          <a:lstStyle>
            <a:lvl1pPr>
              <a:defRPr sz="5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52260" y="1629252"/>
            <a:ext cx="10184130" cy="8041481"/>
          </a:xfrm>
        </p:spPr>
        <p:txBody>
          <a:bodyPr anchor="t"/>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r>
              <a:rPr lang="en-US"/>
              <a:t>Click icon to add picture</a:t>
            </a:r>
            <a:endParaRPr lang="en-US" dirty="0"/>
          </a:p>
        </p:txBody>
      </p:sp>
      <p:sp>
        <p:nvSpPr>
          <p:cNvPr id="4" name="Text Placeholder 3"/>
          <p:cNvSpPr>
            <a:spLocks noGrp="1"/>
          </p:cNvSpPr>
          <p:nvPr>
            <p:ph type="body" sz="half" idx="2"/>
          </p:nvPr>
        </p:nvSpPr>
        <p:spPr>
          <a:xfrm>
            <a:off x="1385651" y="3394710"/>
            <a:ext cx="6488191" cy="6289120"/>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4BB4028F-9E3D-48A3-9692-A4D7EB52C48E}" type="datetimeFigureOut">
              <a:rPr lang="en-SG" smtClean="0"/>
              <a:t>18/7/2024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8618766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18/7/2024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169112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4"/>
        <p:cNvGrpSpPr/>
        <p:nvPr/>
      </p:nvGrpSpPr>
      <p:grpSpPr>
        <a:xfrm>
          <a:off x="0" y="0"/>
          <a:ext cx="0" cy="0"/>
          <a:chOff x="0" y="0"/>
          <a:chExt cx="0" cy="0"/>
        </a:xfrm>
      </p:grpSpPr>
      <p:sp>
        <p:nvSpPr>
          <p:cNvPr id="255" name="Google Shape;255;p71"/>
          <p:cNvSpPr txBox="1">
            <a:spLocks noGrp="1"/>
          </p:cNvSpPr>
          <p:nvPr>
            <p:ph type="title"/>
          </p:nvPr>
        </p:nvSpPr>
        <p:spPr>
          <a:xfrm>
            <a:off x="7515671" y="4581503"/>
            <a:ext cx="5085456" cy="126970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6" b="1"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71"/>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71"/>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71"/>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6085" y="602456"/>
            <a:ext cx="4337685" cy="95895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83030" y="602456"/>
            <a:ext cx="12761595" cy="95895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4028F-9E3D-48A3-9692-A4D7EB52C48E}" type="datetimeFigureOut">
              <a:rPr lang="en-SG" smtClean="0"/>
              <a:t>18/7/2024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D68B600-653A-4572-B837-EB50E255A7BA}" type="slidenum">
              <a:rPr lang="en-SG" smtClean="0"/>
              <a:t>‹#›</a:t>
            </a:fld>
            <a:endParaRPr lang="en-SG"/>
          </a:p>
        </p:txBody>
      </p:sp>
    </p:spTree>
    <p:extLst>
      <p:ext uri="{BB962C8B-B14F-4D97-AF65-F5344CB8AC3E}">
        <p14:creationId xmlns:p14="http://schemas.microsoft.com/office/powerpoint/2010/main" val="3212718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593588" y="5345145"/>
            <a:ext cx="4217670" cy="3580924"/>
          </a:xfrm>
          <a:prstGeom prst="rect">
            <a:avLst/>
          </a:prstGeom>
          <a:noFill/>
          <a:ln>
            <a:noFill/>
          </a:ln>
        </p:spPr>
        <p:txBody>
          <a:bodyPr spcFirstLastPara="1" wrap="square" lIns="91425" tIns="45700" rIns="91425" bIns="45700" anchor="t" anchorCtr="0"/>
          <a:lstStyle>
            <a:lvl1pPr lvl="0" algn="l">
              <a:lnSpc>
                <a:spcPct val="75000"/>
              </a:lnSpc>
              <a:spcBef>
                <a:spcPts val="0"/>
              </a:spcBef>
              <a:spcAft>
                <a:spcPts val="0"/>
              </a:spcAft>
              <a:buSzPts val="3200"/>
              <a:buNone/>
              <a:defRPr sz="6600" b="1" i="0">
                <a:solidFill>
                  <a:schemeClr val="dk1"/>
                </a:solidFill>
                <a:latin typeface="Arial" panose="020B0604020202020204" pitchFamily="34" charset="0"/>
                <a:ea typeface="Arial" panose="020B0604020202020204" pitchFamily="34" charset="0"/>
                <a:cs typeface="Arial" panose="020B0604020202020204" pitchFamily="34" charset="0"/>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41691225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410328" y="1014962"/>
            <a:ext cx="16277143" cy="808020"/>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3960" dirty="0"/>
              <a:t>Title Slide</a:t>
            </a:r>
          </a:p>
        </p:txBody>
      </p:sp>
    </p:spTree>
    <p:extLst>
      <p:ext uri="{BB962C8B-B14F-4D97-AF65-F5344CB8AC3E}">
        <p14:creationId xmlns:p14="http://schemas.microsoft.com/office/powerpoint/2010/main" val="236323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9"/>
        <p:cNvGrpSpPr/>
        <p:nvPr/>
      </p:nvGrpSpPr>
      <p:grpSpPr>
        <a:xfrm>
          <a:off x="0" y="0"/>
          <a:ext cx="0" cy="0"/>
          <a:chOff x="0" y="0"/>
          <a:chExt cx="0" cy="0"/>
        </a:xfrm>
      </p:grpSpPr>
      <p:sp>
        <p:nvSpPr>
          <p:cNvPr id="260" name="Google Shape;260;p72"/>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72"/>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2"/>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layout_2">
  <p:cSld name="title_layout_2">
    <p:bg>
      <p:bgPr>
        <a:solidFill>
          <a:srgbClr val="243A5E"/>
        </a:solidFill>
        <a:effectLst/>
      </p:bgPr>
    </p:bg>
    <p:spTree>
      <p:nvGrpSpPr>
        <p:cNvPr id="1" name="Shape 263"/>
        <p:cNvGrpSpPr/>
        <p:nvPr/>
      </p:nvGrpSpPr>
      <p:grpSpPr>
        <a:xfrm>
          <a:off x="0" y="0"/>
          <a:ext cx="0" cy="0"/>
          <a:chOff x="0" y="0"/>
          <a:chExt cx="0" cy="0"/>
        </a:xfrm>
      </p:grpSpPr>
      <p:pic>
        <p:nvPicPr>
          <p:cNvPr id="264" name="Google Shape;264;p29" descr="Image"/>
          <p:cNvPicPr preferRelativeResize="0"/>
          <p:nvPr/>
        </p:nvPicPr>
        <p:blipFill rotWithShape="1">
          <a:blip r:embed="rId2">
            <a:alphaModFix/>
          </a:blip>
          <a:srcRect/>
          <a:stretch/>
        </p:blipFill>
        <p:spPr>
          <a:xfrm>
            <a:off x="3" y="0"/>
            <a:ext cx="20116800" cy="11315700"/>
          </a:xfrm>
          <a:prstGeom prst="rect">
            <a:avLst/>
          </a:prstGeom>
          <a:noFill/>
          <a:ln>
            <a:noFill/>
          </a:ln>
        </p:spPr>
      </p:pic>
      <p:pic>
        <p:nvPicPr>
          <p:cNvPr id="265" name="Google Shape;265;p29" descr="Image"/>
          <p:cNvPicPr preferRelativeResize="0"/>
          <p:nvPr/>
        </p:nvPicPr>
        <p:blipFill rotWithShape="1">
          <a:blip r:embed="rId3">
            <a:alphaModFix/>
          </a:blip>
          <a:srcRect/>
          <a:stretch/>
        </p:blipFill>
        <p:spPr>
          <a:xfrm>
            <a:off x="1" y="1159159"/>
            <a:ext cx="20113972" cy="10156544"/>
          </a:xfrm>
          <a:prstGeom prst="rect">
            <a:avLst/>
          </a:prstGeom>
          <a:noFill/>
          <a:ln>
            <a:noFill/>
          </a:ln>
        </p:spPr>
      </p:pic>
      <p:sp>
        <p:nvSpPr>
          <p:cNvPr id="266" name="Google Shape;266;p29"/>
          <p:cNvSpPr txBox="1">
            <a:spLocks noGrp="1"/>
          </p:cNvSpPr>
          <p:nvPr>
            <p:ph type="title"/>
          </p:nvPr>
        </p:nvSpPr>
        <p:spPr>
          <a:xfrm>
            <a:off x="963930" y="4917278"/>
            <a:ext cx="11357610" cy="913455"/>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594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29"/>
          <p:cNvSpPr txBox="1">
            <a:spLocks noGrp="1"/>
          </p:cNvSpPr>
          <p:nvPr>
            <p:ph type="body" idx="1"/>
          </p:nvPr>
        </p:nvSpPr>
        <p:spPr>
          <a:xfrm>
            <a:off x="963930" y="6537960"/>
            <a:ext cx="11357610" cy="558294"/>
          </a:xfrm>
          <a:prstGeom prst="rect">
            <a:avLst/>
          </a:prstGeom>
          <a:noFill/>
          <a:ln>
            <a:noFill/>
          </a:ln>
        </p:spPr>
        <p:txBody>
          <a:bodyPr spcFirstLastPara="1" wrap="square" lIns="0" tIns="0" rIns="0" bIns="0" anchor="t" anchorCtr="0">
            <a:spAutoFit/>
          </a:bodyPr>
          <a:lstStyle>
            <a:lvl1pPr marL="457493" lvl="0" indent="-228746" algn="l">
              <a:lnSpc>
                <a:spcPct val="100000"/>
              </a:lnSpc>
              <a:spcBef>
                <a:spcPts val="0"/>
              </a:spcBef>
              <a:spcAft>
                <a:spcPts val="0"/>
              </a:spcAft>
              <a:buClr>
                <a:schemeClr val="lt1"/>
              </a:buClr>
              <a:buSzPts val="3628"/>
              <a:buFont typeface="Calibri"/>
              <a:buNone/>
              <a:defRPr sz="3630">
                <a:solidFill>
                  <a:schemeClr val="lt1"/>
                </a:solidFill>
                <a:latin typeface="Calibri"/>
                <a:ea typeface="Calibri"/>
                <a:cs typeface="Calibri"/>
                <a:sym typeface="Calibri"/>
              </a:defRPr>
            </a:lvl1pPr>
            <a:lvl2pPr marL="914986" lvl="1" indent="-228746" algn="l">
              <a:lnSpc>
                <a:spcPct val="100000"/>
              </a:lnSpc>
              <a:spcBef>
                <a:spcPts val="0"/>
              </a:spcBef>
              <a:spcAft>
                <a:spcPts val="0"/>
              </a:spcAft>
              <a:buSzPts val="1400"/>
              <a:buNone/>
              <a:defRPr/>
            </a:lvl2pPr>
            <a:lvl3pPr marL="1372480" lvl="2" indent="-228746" algn="l">
              <a:lnSpc>
                <a:spcPct val="100000"/>
              </a:lnSpc>
              <a:spcBef>
                <a:spcPts val="0"/>
              </a:spcBef>
              <a:spcAft>
                <a:spcPts val="0"/>
              </a:spcAft>
              <a:buSzPts val="1400"/>
              <a:buNone/>
              <a:defRPr/>
            </a:lvl3pPr>
            <a:lvl4pPr marL="1829972" lvl="3" indent="-228746" algn="l">
              <a:lnSpc>
                <a:spcPct val="100000"/>
              </a:lnSpc>
              <a:spcBef>
                <a:spcPts val="0"/>
              </a:spcBef>
              <a:spcAft>
                <a:spcPts val="0"/>
              </a:spcAft>
              <a:buSzPts val="1400"/>
              <a:buNone/>
              <a:defRPr/>
            </a:lvl4pPr>
            <a:lvl5pPr marL="2287466" lvl="4" indent="-228746" algn="l">
              <a:lnSpc>
                <a:spcPct val="100000"/>
              </a:lnSpc>
              <a:spcBef>
                <a:spcPts val="0"/>
              </a:spcBef>
              <a:spcAft>
                <a:spcPts val="0"/>
              </a:spcAft>
              <a:buSzPts val="1400"/>
              <a:buNone/>
              <a:defRPr/>
            </a:lvl5pPr>
            <a:lvl6pPr marL="2744960" lvl="5" indent="-228746" algn="l">
              <a:lnSpc>
                <a:spcPct val="100000"/>
              </a:lnSpc>
              <a:spcBef>
                <a:spcPts val="0"/>
              </a:spcBef>
              <a:spcAft>
                <a:spcPts val="0"/>
              </a:spcAft>
              <a:buSzPts val="1400"/>
              <a:buNone/>
              <a:defRPr/>
            </a:lvl6pPr>
            <a:lvl7pPr marL="3202452" lvl="6" indent="-228746" algn="l">
              <a:lnSpc>
                <a:spcPct val="100000"/>
              </a:lnSpc>
              <a:spcBef>
                <a:spcPts val="0"/>
              </a:spcBef>
              <a:spcAft>
                <a:spcPts val="0"/>
              </a:spcAft>
              <a:buSzPts val="1400"/>
              <a:buNone/>
              <a:defRPr/>
            </a:lvl7pPr>
            <a:lvl8pPr marL="3659946" lvl="7" indent="-228746" algn="l">
              <a:lnSpc>
                <a:spcPct val="100000"/>
              </a:lnSpc>
              <a:spcBef>
                <a:spcPts val="0"/>
              </a:spcBef>
              <a:spcAft>
                <a:spcPts val="0"/>
              </a:spcAft>
              <a:buSzPts val="1400"/>
              <a:buNone/>
              <a:defRPr/>
            </a:lvl8pPr>
            <a:lvl9pPr marL="4117438" lvl="8" indent="-228746" algn="l">
              <a:lnSpc>
                <a:spcPct val="100000"/>
              </a:lnSpc>
              <a:spcBef>
                <a:spcPts val="0"/>
              </a:spcBef>
              <a:spcAft>
                <a:spcPts val="0"/>
              </a:spcAft>
              <a:buSzPts val="1400"/>
              <a:buNone/>
              <a:defRPr/>
            </a:lvl9pPr>
          </a:lstStyle>
          <a:p>
            <a:endParaRPr/>
          </a:p>
        </p:txBody>
      </p:sp>
      <p:pic>
        <p:nvPicPr>
          <p:cNvPr id="268" name="Google Shape;268;p29" descr="Microsoft logo white text version"/>
          <p:cNvPicPr preferRelativeResize="0"/>
          <p:nvPr/>
        </p:nvPicPr>
        <p:blipFill rotWithShape="1">
          <a:blip r:embed="rId4">
            <a:alphaModFix/>
          </a:blip>
          <a:srcRect/>
          <a:stretch/>
        </p:blipFill>
        <p:spPr>
          <a:xfrm>
            <a:off x="963931" y="966553"/>
            <a:ext cx="2254304" cy="482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707" userDrawn="1">
          <p15:clr>
            <a:srgbClr val="5ACBF0"/>
          </p15:clr>
        </p15:guide>
        <p15:guide id="4"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753998" lvl="0" indent="-565498" algn="l">
              <a:lnSpc>
                <a:spcPct val="90000"/>
              </a:lnSpc>
              <a:spcBef>
                <a:spcPts val="1648"/>
              </a:spcBef>
              <a:spcAft>
                <a:spcPts val="0"/>
              </a:spcAft>
              <a:buClr>
                <a:schemeClr val="dk1"/>
              </a:buClr>
              <a:buSzPts val="1800"/>
              <a:buChar char="•"/>
              <a:defRPr/>
            </a:lvl1pPr>
            <a:lvl2pPr marL="1507995" lvl="1" indent="-565498" algn="l">
              <a:lnSpc>
                <a:spcPct val="90000"/>
              </a:lnSpc>
              <a:spcBef>
                <a:spcPts val="823"/>
              </a:spcBef>
              <a:spcAft>
                <a:spcPts val="0"/>
              </a:spcAft>
              <a:buClr>
                <a:schemeClr val="dk1"/>
              </a:buClr>
              <a:buSzPts val="1800"/>
              <a:buChar char="•"/>
              <a:defRPr/>
            </a:lvl2pPr>
            <a:lvl3pPr marL="2261994" lvl="2" indent="-565498" algn="l">
              <a:lnSpc>
                <a:spcPct val="90000"/>
              </a:lnSpc>
              <a:spcBef>
                <a:spcPts val="823"/>
              </a:spcBef>
              <a:spcAft>
                <a:spcPts val="0"/>
              </a:spcAft>
              <a:buClr>
                <a:schemeClr val="dk1"/>
              </a:buClr>
              <a:buSzPts val="1800"/>
              <a:buChar char="•"/>
              <a:defRPr/>
            </a:lvl3pPr>
            <a:lvl4pPr marL="3015992" lvl="3" indent="-565498" algn="l">
              <a:lnSpc>
                <a:spcPct val="90000"/>
              </a:lnSpc>
              <a:spcBef>
                <a:spcPts val="823"/>
              </a:spcBef>
              <a:spcAft>
                <a:spcPts val="0"/>
              </a:spcAft>
              <a:buClr>
                <a:schemeClr val="dk1"/>
              </a:buClr>
              <a:buSzPts val="1800"/>
              <a:buChar char="•"/>
              <a:defRPr/>
            </a:lvl4pPr>
            <a:lvl5pPr marL="3769990" lvl="4" indent="-565498" algn="l">
              <a:lnSpc>
                <a:spcPct val="90000"/>
              </a:lnSpc>
              <a:spcBef>
                <a:spcPts val="823"/>
              </a:spcBef>
              <a:spcAft>
                <a:spcPts val="0"/>
              </a:spcAft>
              <a:buClr>
                <a:schemeClr val="dk1"/>
              </a:buClr>
              <a:buSzPts val="1800"/>
              <a:buChar char="•"/>
              <a:defRPr/>
            </a:lvl5pPr>
            <a:lvl6pPr marL="4523989" lvl="5" indent="-565498" algn="l">
              <a:lnSpc>
                <a:spcPct val="90000"/>
              </a:lnSpc>
              <a:spcBef>
                <a:spcPts val="823"/>
              </a:spcBef>
              <a:spcAft>
                <a:spcPts val="0"/>
              </a:spcAft>
              <a:buClr>
                <a:schemeClr val="dk1"/>
              </a:buClr>
              <a:buSzPts val="1800"/>
              <a:buChar char="•"/>
              <a:defRPr/>
            </a:lvl6pPr>
            <a:lvl7pPr marL="5277988" lvl="6" indent="-565498" algn="l">
              <a:lnSpc>
                <a:spcPct val="90000"/>
              </a:lnSpc>
              <a:spcBef>
                <a:spcPts val="823"/>
              </a:spcBef>
              <a:spcAft>
                <a:spcPts val="0"/>
              </a:spcAft>
              <a:buClr>
                <a:schemeClr val="dk1"/>
              </a:buClr>
              <a:buSzPts val="1800"/>
              <a:buChar char="•"/>
              <a:defRPr/>
            </a:lvl7pPr>
            <a:lvl8pPr marL="6031984" lvl="7" indent="-565498" algn="l">
              <a:lnSpc>
                <a:spcPct val="90000"/>
              </a:lnSpc>
              <a:spcBef>
                <a:spcPts val="823"/>
              </a:spcBef>
              <a:spcAft>
                <a:spcPts val="0"/>
              </a:spcAft>
              <a:buClr>
                <a:schemeClr val="dk1"/>
              </a:buClr>
              <a:buSzPts val="1800"/>
              <a:buChar char="•"/>
              <a:defRPr/>
            </a:lvl8pPr>
            <a:lvl9pPr marL="6785982" lvl="8" indent="-565498" algn="l">
              <a:lnSpc>
                <a:spcPct val="90000"/>
              </a:lnSpc>
              <a:spcBef>
                <a:spcPts val="823"/>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230235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372552" y="2821070"/>
            <a:ext cx="17350740" cy="47070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989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372552" y="7572619"/>
            <a:ext cx="17350740" cy="2475309"/>
          </a:xfrm>
          <a:prstGeom prst="rect">
            <a:avLst/>
          </a:prstGeom>
          <a:noFill/>
          <a:ln>
            <a:noFill/>
          </a:ln>
        </p:spPr>
        <p:txBody>
          <a:bodyPr spcFirstLastPara="1" wrap="square" lIns="91425" tIns="45700" rIns="91425" bIns="45700" anchor="t" anchorCtr="0">
            <a:normAutofit/>
          </a:bodyPr>
          <a:lstStyle>
            <a:lvl1pPr marL="753998" lvl="0" indent="-376998" algn="l">
              <a:lnSpc>
                <a:spcPct val="90000"/>
              </a:lnSpc>
              <a:spcBef>
                <a:spcPts val="1648"/>
              </a:spcBef>
              <a:spcAft>
                <a:spcPts val="0"/>
              </a:spcAft>
              <a:buClr>
                <a:srgbClr val="888888"/>
              </a:buClr>
              <a:buSzPts val="2400"/>
              <a:buNone/>
              <a:defRPr sz="3958">
                <a:solidFill>
                  <a:srgbClr val="888888"/>
                </a:solidFill>
              </a:defRPr>
            </a:lvl1pPr>
            <a:lvl2pPr marL="1507995" lvl="1" indent="-376998" algn="l">
              <a:lnSpc>
                <a:spcPct val="90000"/>
              </a:lnSpc>
              <a:spcBef>
                <a:spcPts val="823"/>
              </a:spcBef>
              <a:spcAft>
                <a:spcPts val="0"/>
              </a:spcAft>
              <a:buClr>
                <a:srgbClr val="888888"/>
              </a:buClr>
              <a:buSzPts val="2000"/>
              <a:buNone/>
              <a:defRPr sz="3299">
                <a:solidFill>
                  <a:srgbClr val="888888"/>
                </a:solidFill>
              </a:defRPr>
            </a:lvl2pPr>
            <a:lvl3pPr marL="2261994" lvl="2" indent="-376998" algn="l">
              <a:lnSpc>
                <a:spcPct val="90000"/>
              </a:lnSpc>
              <a:spcBef>
                <a:spcPts val="823"/>
              </a:spcBef>
              <a:spcAft>
                <a:spcPts val="0"/>
              </a:spcAft>
              <a:buClr>
                <a:srgbClr val="888888"/>
              </a:buClr>
              <a:buSzPts val="1800"/>
              <a:buNone/>
              <a:defRPr sz="2969">
                <a:solidFill>
                  <a:srgbClr val="888888"/>
                </a:solidFill>
              </a:defRPr>
            </a:lvl3pPr>
            <a:lvl4pPr marL="3015992" lvl="3" indent="-376998" algn="l">
              <a:lnSpc>
                <a:spcPct val="90000"/>
              </a:lnSpc>
              <a:spcBef>
                <a:spcPts val="823"/>
              </a:spcBef>
              <a:spcAft>
                <a:spcPts val="0"/>
              </a:spcAft>
              <a:buClr>
                <a:srgbClr val="888888"/>
              </a:buClr>
              <a:buSzPts val="1600"/>
              <a:buNone/>
              <a:defRPr sz="2639">
                <a:solidFill>
                  <a:srgbClr val="888888"/>
                </a:solidFill>
              </a:defRPr>
            </a:lvl4pPr>
            <a:lvl5pPr marL="3769990" lvl="4" indent="-376998" algn="l">
              <a:lnSpc>
                <a:spcPct val="90000"/>
              </a:lnSpc>
              <a:spcBef>
                <a:spcPts val="823"/>
              </a:spcBef>
              <a:spcAft>
                <a:spcPts val="0"/>
              </a:spcAft>
              <a:buClr>
                <a:srgbClr val="888888"/>
              </a:buClr>
              <a:buSzPts val="1600"/>
              <a:buNone/>
              <a:defRPr sz="2639">
                <a:solidFill>
                  <a:srgbClr val="888888"/>
                </a:solidFill>
              </a:defRPr>
            </a:lvl5pPr>
            <a:lvl6pPr marL="4523989" lvl="5" indent="-376998" algn="l">
              <a:lnSpc>
                <a:spcPct val="90000"/>
              </a:lnSpc>
              <a:spcBef>
                <a:spcPts val="823"/>
              </a:spcBef>
              <a:spcAft>
                <a:spcPts val="0"/>
              </a:spcAft>
              <a:buClr>
                <a:srgbClr val="888888"/>
              </a:buClr>
              <a:buSzPts val="1600"/>
              <a:buNone/>
              <a:defRPr sz="2639">
                <a:solidFill>
                  <a:srgbClr val="888888"/>
                </a:solidFill>
              </a:defRPr>
            </a:lvl6pPr>
            <a:lvl7pPr marL="5277988" lvl="6" indent="-376998" algn="l">
              <a:lnSpc>
                <a:spcPct val="90000"/>
              </a:lnSpc>
              <a:spcBef>
                <a:spcPts val="823"/>
              </a:spcBef>
              <a:spcAft>
                <a:spcPts val="0"/>
              </a:spcAft>
              <a:buClr>
                <a:srgbClr val="888888"/>
              </a:buClr>
              <a:buSzPts val="1600"/>
              <a:buNone/>
              <a:defRPr sz="2639">
                <a:solidFill>
                  <a:srgbClr val="888888"/>
                </a:solidFill>
              </a:defRPr>
            </a:lvl7pPr>
            <a:lvl8pPr marL="6031984" lvl="7" indent="-376998" algn="l">
              <a:lnSpc>
                <a:spcPct val="90000"/>
              </a:lnSpc>
              <a:spcBef>
                <a:spcPts val="823"/>
              </a:spcBef>
              <a:spcAft>
                <a:spcPts val="0"/>
              </a:spcAft>
              <a:buClr>
                <a:srgbClr val="888888"/>
              </a:buClr>
              <a:buSzPts val="1600"/>
              <a:buNone/>
              <a:defRPr sz="2639">
                <a:solidFill>
                  <a:srgbClr val="888888"/>
                </a:solidFill>
              </a:defRPr>
            </a:lvl8pPr>
            <a:lvl9pPr marL="6785982" lvl="8" indent="-376998" algn="l">
              <a:lnSpc>
                <a:spcPct val="90000"/>
              </a:lnSpc>
              <a:spcBef>
                <a:spcPts val="823"/>
              </a:spcBef>
              <a:spcAft>
                <a:spcPts val="0"/>
              </a:spcAft>
              <a:buClr>
                <a:srgbClr val="888888"/>
              </a:buClr>
              <a:buSzPts val="1600"/>
              <a:buNone/>
              <a:defRPr sz="2639">
                <a:solidFill>
                  <a:srgbClr val="888888"/>
                </a:solidFill>
              </a:defRPr>
            </a:lvl9pPr>
          </a:lstStyle>
          <a:p>
            <a:endParaRPr/>
          </a:p>
        </p:txBody>
      </p:sp>
      <p:sp>
        <p:nvSpPr>
          <p:cNvPr id="36" name="Google Shape;36;p5"/>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Tree>
    <p:extLst>
      <p:ext uri="{BB962C8B-B14F-4D97-AF65-F5344CB8AC3E}">
        <p14:creationId xmlns:p14="http://schemas.microsoft.com/office/powerpoint/2010/main" val="87367907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5.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sp>
        <p:nvSpPr>
          <p:cNvPr id="102" name="Google Shape;102;p36"/>
          <p:cNvSpPr txBox="1">
            <a:spLocks noGrp="1"/>
          </p:cNvSpPr>
          <p:nvPr>
            <p:ph type="title"/>
          </p:nvPr>
        </p:nvSpPr>
        <p:spPr>
          <a:xfrm>
            <a:off x="5672520" y="1717598"/>
            <a:ext cx="8771762" cy="147732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9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36"/>
          <p:cNvSpPr txBox="1">
            <a:spLocks noGrp="1"/>
          </p:cNvSpPr>
          <p:nvPr>
            <p:ph type="body" idx="1"/>
          </p:nvPr>
        </p:nvSpPr>
        <p:spPr>
          <a:xfrm>
            <a:off x="3380250" y="3078753"/>
            <a:ext cx="13356717" cy="430887"/>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04" name="Google Shape;104;p36"/>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9pPr>
          </a:lstStyle>
          <a:p>
            <a:endParaRPr/>
          </a:p>
        </p:txBody>
      </p:sp>
      <p:sp>
        <p:nvSpPr>
          <p:cNvPr id="105" name="Google Shape;105;p36"/>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lt1"/>
                </a:solidFill>
                <a:latin typeface="Calibri"/>
                <a:ea typeface="Calibri"/>
                <a:cs typeface="Calibri"/>
                <a:sym typeface="Calibri"/>
              </a:defRPr>
            </a:lvl9pPr>
          </a:lstStyle>
          <a:p>
            <a:endParaRPr/>
          </a:p>
        </p:txBody>
      </p:sp>
      <p:sp>
        <p:nvSpPr>
          <p:cNvPr id="106" name="Google Shape;106;p36"/>
          <p:cNvSpPr txBox="1">
            <a:spLocks noGrp="1"/>
          </p:cNvSpPr>
          <p:nvPr>
            <p:ph type="sldNum" idx="12"/>
          </p:nvPr>
        </p:nvSpPr>
        <p:spPr>
          <a:xfrm>
            <a:off x="14484097" y="10523604"/>
            <a:ext cx="4626864"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1" b="0" i="0" u="none" strike="noStrike" cap="none">
                <a:solidFill>
                  <a:schemeClr val="lt1"/>
                </a:solidFill>
                <a:latin typeface="Calibri"/>
                <a:ea typeface="Calibri"/>
                <a:cs typeface="Calibri"/>
                <a:sym typeface="Calibri"/>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03B0A36C-A3A5-5ED5-98C8-84A5E7332339}"/>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pic>
        <p:nvPicPr>
          <p:cNvPr id="229" name="Google Shape;229;p27"/>
          <p:cNvPicPr preferRelativeResize="0"/>
          <p:nvPr/>
        </p:nvPicPr>
        <p:blipFill rotWithShape="1">
          <a:blip r:embed="rId8">
            <a:alphaModFix/>
          </a:blip>
          <a:srcRect/>
          <a:stretch/>
        </p:blipFill>
        <p:spPr>
          <a:xfrm>
            <a:off x="3" y="3"/>
            <a:ext cx="20116799" cy="11311381"/>
          </a:xfrm>
          <a:prstGeom prst="rect">
            <a:avLst/>
          </a:prstGeom>
          <a:noFill/>
          <a:ln>
            <a:noFill/>
          </a:ln>
        </p:spPr>
      </p:pic>
      <p:sp>
        <p:nvSpPr>
          <p:cNvPr id="230" name="Google Shape;230;p27"/>
          <p:cNvSpPr txBox="1">
            <a:spLocks noGrp="1"/>
          </p:cNvSpPr>
          <p:nvPr>
            <p:ph type="title"/>
          </p:nvPr>
        </p:nvSpPr>
        <p:spPr>
          <a:xfrm>
            <a:off x="7515671" y="4581502"/>
            <a:ext cx="5085456" cy="128206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825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27"/>
          <p:cNvSpPr txBox="1">
            <a:spLocks noGrp="1"/>
          </p:cNvSpPr>
          <p:nvPr>
            <p:ph type="body" idx="1"/>
          </p:nvPr>
        </p:nvSpPr>
        <p:spPr>
          <a:xfrm>
            <a:off x="562090" y="2145996"/>
            <a:ext cx="18992618" cy="60785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chemeClr val="lt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32" name="Google Shape;232;p27"/>
          <p:cNvSpPr txBox="1">
            <a:spLocks noGrp="1"/>
          </p:cNvSpPr>
          <p:nvPr>
            <p:ph type="ftr" idx="11"/>
          </p:nvPr>
        </p:nvSpPr>
        <p:spPr>
          <a:xfrm>
            <a:off x="6839712" y="10523604"/>
            <a:ext cx="6437376" cy="276999"/>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3" name="Google Shape;233;p27"/>
          <p:cNvSpPr txBox="1">
            <a:spLocks noGrp="1"/>
          </p:cNvSpPr>
          <p:nvPr>
            <p:ph type="dt" idx="10"/>
          </p:nvPr>
        </p:nvSpPr>
        <p:spPr>
          <a:xfrm>
            <a:off x="1005841" y="10523604"/>
            <a:ext cx="4626864"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1" b="0" i="0" u="none" strike="noStrike" cap="none">
                <a:solidFill>
                  <a:schemeClr val="dk1"/>
                </a:solidFill>
                <a:latin typeface="Calibri"/>
                <a:ea typeface="Calibri"/>
                <a:cs typeface="Calibri"/>
                <a:sym typeface="Calibri"/>
              </a:defRPr>
            </a:lvl9pPr>
          </a:lstStyle>
          <a:p>
            <a:endParaRPr/>
          </a:p>
        </p:txBody>
      </p:sp>
      <p:sp>
        <p:nvSpPr>
          <p:cNvPr id="234" name="Google Shape;234;p27"/>
          <p:cNvSpPr txBox="1">
            <a:spLocks noGrp="1"/>
          </p:cNvSpPr>
          <p:nvPr>
            <p:ph type="sldNum" idx="12"/>
          </p:nvPr>
        </p:nvSpPr>
        <p:spPr>
          <a:xfrm>
            <a:off x="14484098" y="10523604"/>
            <a:ext cx="4626864"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1"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0999CD50-5B86-E875-57A7-C45F211C66AC}"/>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83031" y="602461"/>
            <a:ext cx="17350740" cy="218717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1383031" y="3012281"/>
            <a:ext cx="17350740" cy="717970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1383032" y="10487978"/>
            <a:ext cx="4526281" cy="60245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6663691" y="10487978"/>
            <a:ext cx="6789420" cy="6024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97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969"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14207491" y="10487978"/>
            <a:ext cx="4526281" cy="6024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978" b="0" i="0" u="none" strike="noStrike" cap="none">
                <a:solidFill>
                  <a:srgbClr val="888888"/>
                </a:solidFill>
                <a:latin typeface="Calibri"/>
                <a:ea typeface="Calibri"/>
                <a:cs typeface="Calibri"/>
                <a:sym typeface="Calibri"/>
              </a:defRPr>
            </a:lvl9pPr>
          </a:lstStyle>
          <a:p>
            <a:fld id="{00000000-1234-1234-1234-123412341234}" type="slidenum">
              <a:rPr lang="en-SG" smtClean="0"/>
              <a:pPr/>
              <a:t>‹#›</a:t>
            </a:fld>
            <a:endParaRPr lang="en-SG"/>
          </a:p>
        </p:txBody>
      </p:sp>
      <p:sp>
        <p:nvSpPr>
          <p:cNvPr id="3" name="TextBox 2">
            <a:extLst>
              <a:ext uri="{FF2B5EF4-FFF2-40B4-BE49-F238E27FC236}">
                <a16:creationId xmlns:a16="http://schemas.microsoft.com/office/drawing/2014/main" id="{CABD3862-4558-9684-9D57-5B6C248AC35D}"/>
              </a:ext>
            </a:extLst>
          </p:cNvPr>
          <p:cNvSpPr txBox="1"/>
          <p:nvPr userDrawn="1">
            <p:extLst>
              <p:ext uri="{1162E1C5-73C7-4A58-AE30-91384D911F3F}">
                <p184:classification xmlns:p184="http://schemas.microsoft.com/office/powerpoint/2018/4/main" val="hdr"/>
              </p:ext>
            </p:extLst>
          </p:nvPr>
        </p:nvSpPr>
        <p:spPr>
          <a:xfrm>
            <a:off x="1" y="3"/>
            <a:ext cx="1278255" cy="253916"/>
          </a:xfrm>
          <a:prstGeom prst="rect">
            <a:avLst/>
          </a:prstGeom>
        </p:spPr>
        <p:txBody>
          <a:bodyPr horzOverflow="overflow" lIns="0" tIns="0" rIns="0" bIns="0">
            <a:spAutoFit/>
          </a:bodyPr>
          <a:lstStyle/>
          <a:p>
            <a:pPr algn="l"/>
            <a:r>
              <a:rPr lang="en-SG" sz="1651">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4106286343"/>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08"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A7EB"/>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rot="161729">
            <a:off x="2147774" y="1929195"/>
            <a:ext cx="15465732" cy="1672303"/>
          </a:xfrm>
          <a:prstGeom prst="rect">
            <a:avLst/>
          </a:prstGeom>
          <a:noFill/>
          <a:ln>
            <a:noFill/>
          </a:ln>
        </p:spPr>
        <p:txBody>
          <a:bodyPr lIns="91425" tIns="91425" rIns="91425" bIns="91425" anchor="b" anchorCtr="0"/>
          <a:lstStyle>
            <a:lvl1pPr lvl="0">
              <a:spcBef>
                <a:spcPts val="0"/>
              </a:spcBef>
              <a:buClr>
                <a:schemeClr val="dk1"/>
              </a:buClr>
              <a:buSzPct val="100000"/>
              <a:buFont typeface="Bangers"/>
              <a:buNone/>
              <a:defRPr sz="3000">
                <a:solidFill>
                  <a:schemeClr val="dk1"/>
                </a:solidFill>
                <a:latin typeface="Bangers"/>
                <a:ea typeface="Bangers"/>
                <a:cs typeface="Bangers"/>
                <a:sym typeface="Bangers"/>
              </a:defRPr>
            </a:lvl1pPr>
            <a:lvl2pPr lvl="1">
              <a:spcBef>
                <a:spcPts val="0"/>
              </a:spcBef>
              <a:buClr>
                <a:schemeClr val="dk1"/>
              </a:buClr>
              <a:buSzPct val="100000"/>
              <a:buFont typeface="Bangers"/>
              <a:buNone/>
              <a:defRPr sz="3000">
                <a:solidFill>
                  <a:schemeClr val="dk1"/>
                </a:solidFill>
                <a:latin typeface="Bangers"/>
                <a:ea typeface="Bangers"/>
                <a:cs typeface="Bangers"/>
                <a:sym typeface="Bangers"/>
              </a:defRPr>
            </a:lvl2pPr>
            <a:lvl3pPr lvl="2">
              <a:spcBef>
                <a:spcPts val="0"/>
              </a:spcBef>
              <a:buClr>
                <a:schemeClr val="dk1"/>
              </a:buClr>
              <a:buSzPct val="100000"/>
              <a:buFont typeface="Bangers"/>
              <a:buNone/>
              <a:defRPr sz="3000">
                <a:solidFill>
                  <a:schemeClr val="dk1"/>
                </a:solidFill>
                <a:latin typeface="Bangers"/>
                <a:ea typeface="Bangers"/>
                <a:cs typeface="Bangers"/>
                <a:sym typeface="Bangers"/>
              </a:defRPr>
            </a:lvl3pPr>
            <a:lvl4pPr lvl="3">
              <a:spcBef>
                <a:spcPts val="0"/>
              </a:spcBef>
              <a:buClr>
                <a:schemeClr val="dk1"/>
              </a:buClr>
              <a:buSzPct val="100000"/>
              <a:buFont typeface="Bangers"/>
              <a:buNone/>
              <a:defRPr sz="3000">
                <a:solidFill>
                  <a:schemeClr val="dk1"/>
                </a:solidFill>
                <a:latin typeface="Bangers"/>
                <a:ea typeface="Bangers"/>
                <a:cs typeface="Bangers"/>
                <a:sym typeface="Bangers"/>
              </a:defRPr>
            </a:lvl4pPr>
            <a:lvl5pPr lvl="4">
              <a:spcBef>
                <a:spcPts val="0"/>
              </a:spcBef>
              <a:buClr>
                <a:schemeClr val="dk1"/>
              </a:buClr>
              <a:buSzPct val="100000"/>
              <a:buFont typeface="Bangers"/>
              <a:buNone/>
              <a:defRPr sz="3000">
                <a:solidFill>
                  <a:schemeClr val="dk1"/>
                </a:solidFill>
                <a:latin typeface="Bangers"/>
                <a:ea typeface="Bangers"/>
                <a:cs typeface="Bangers"/>
                <a:sym typeface="Bangers"/>
              </a:defRPr>
            </a:lvl5pPr>
            <a:lvl6pPr lvl="5">
              <a:spcBef>
                <a:spcPts val="0"/>
              </a:spcBef>
              <a:buClr>
                <a:schemeClr val="dk1"/>
              </a:buClr>
              <a:buSzPct val="100000"/>
              <a:buFont typeface="Bangers"/>
              <a:buNone/>
              <a:defRPr sz="3000">
                <a:solidFill>
                  <a:schemeClr val="dk1"/>
                </a:solidFill>
                <a:latin typeface="Bangers"/>
                <a:ea typeface="Bangers"/>
                <a:cs typeface="Bangers"/>
                <a:sym typeface="Bangers"/>
              </a:defRPr>
            </a:lvl6pPr>
            <a:lvl7pPr lvl="6">
              <a:spcBef>
                <a:spcPts val="0"/>
              </a:spcBef>
              <a:buClr>
                <a:schemeClr val="dk1"/>
              </a:buClr>
              <a:buSzPct val="100000"/>
              <a:buFont typeface="Bangers"/>
              <a:buNone/>
              <a:defRPr sz="3000">
                <a:solidFill>
                  <a:schemeClr val="dk1"/>
                </a:solidFill>
                <a:latin typeface="Bangers"/>
                <a:ea typeface="Bangers"/>
                <a:cs typeface="Bangers"/>
                <a:sym typeface="Bangers"/>
              </a:defRPr>
            </a:lvl7pPr>
            <a:lvl8pPr lvl="7">
              <a:spcBef>
                <a:spcPts val="0"/>
              </a:spcBef>
              <a:buClr>
                <a:schemeClr val="dk1"/>
              </a:buClr>
              <a:buSzPct val="100000"/>
              <a:buFont typeface="Bangers"/>
              <a:buNone/>
              <a:defRPr sz="3000">
                <a:solidFill>
                  <a:schemeClr val="dk1"/>
                </a:solidFill>
                <a:latin typeface="Bangers"/>
                <a:ea typeface="Bangers"/>
                <a:cs typeface="Bangers"/>
                <a:sym typeface="Bangers"/>
              </a:defRPr>
            </a:lvl8pPr>
            <a:lvl9pPr lvl="8">
              <a:spcBef>
                <a:spcPts val="0"/>
              </a:spcBef>
              <a:buClr>
                <a:schemeClr val="dk1"/>
              </a:buClr>
              <a:buSzPct val="100000"/>
              <a:buFont typeface="Bangers"/>
              <a:buNone/>
              <a:defRPr sz="3000">
                <a:solidFill>
                  <a:schemeClr val="dk1"/>
                </a:solidFill>
                <a:latin typeface="Bangers"/>
                <a:ea typeface="Bangers"/>
                <a:cs typeface="Bangers"/>
                <a:sym typeface="Bangers"/>
              </a:defRPr>
            </a:lvl9pPr>
          </a:lstStyle>
          <a:p>
            <a:endParaRPr/>
          </a:p>
        </p:txBody>
      </p:sp>
      <p:sp>
        <p:nvSpPr>
          <p:cNvPr id="7" name="Shape 7"/>
          <p:cNvSpPr txBox="1">
            <a:spLocks noGrp="1"/>
          </p:cNvSpPr>
          <p:nvPr>
            <p:ph type="body" idx="1"/>
          </p:nvPr>
        </p:nvSpPr>
        <p:spPr>
          <a:xfrm>
            <a:off x="2314510" y="3401071"/>
            <a:ext cx="16963980" cy="7267920"/>
          </a:xfrm>
          <a:prstGeom prst="rect">
            <a:avLst/>
          </a:prstGeom>
          <a:noFill/>
          <a:ln>
            <a:noFill/>
          </a:ln>
        </p:spPr>
        <p:txBody>
          <a:bodyPr lIns="91425" tIns="91425" rIns="91425" bIns="91425" anchor="t" anchorCtr="0"/>
          <a:lstStyle>
            <a:lvl1pPr lvl="0">
              <a:spcBef>
                <a:spcPts val="600"/>
              </a:spcBef>
              <a:buClr>
                <a:schemeClr val="dk1"/>
              </a:buClr>
              <a:buSzPct val="100000"/>
              <a:buFont typeface="Sniglet"/>
              <a:buChar char="×"/>
              <a:defRPr sz="3000">
                <a:solidFill>
                  <a:schemeClr val="dk1"/>
                </a:solidFill>
                <a:latin typeface="Sniglet"/>
                <a:ea typeface="Sniglet"/>
                <a:cs typeface="Sniglet"/>
                <a:sym typeface="Sniglet"/>
              </a:defRPr>
            </a:lvl1pPr>
            <a:lvl2pPr lvl="1">
              <a:spcBef>
                <a:spcPts val="480"/>
              </a:spcBef>
              <a:buClr>
                <a:schemeClr val="dk1"/>
              </a:buClr>
              <a:buSzPct val="100000"/>
              <a:buFont typeface="Sniglet"/>
              <a:buChar char="×"/>
              <a:defRPr sz="2400">
                <a:solidFill>
                  <a:schemeClr val="dk1"/>
                </a:solidFill>
                <a:latin typeface="Sniglet"/>
                <a:ea typeface="Sniglet"/>
                <a:cs typeface="Sniglet"/>
                <a:sym typeface="Sniglet"/>
              </a:defRPr>
            </a:lvl2pPr>
            <a:lvl3pPr lvl="2">
              <a:spcBef>
                <a:spcPts val="480"/>
              </a:spcBef>
              <a:buClr>
                <a:schemeClr val="dk1"/>
              </a:buClr>
              <a:buSzPct val="100000"/>
              <a:buFont typeface="Sniglet"/>
              <a:buChar char="×"/>
              <a:defRPr sz="2400">
                <a:solidFill>
                  <a:schemeClr val="dk1"/>
                </a:solidFill>
                <a:latin typeface="Sniglet"/>
                <a:ea typeface="Sniglet"/>
                <a:cs typeface="Sniglet"/>
                <a:sym typeface="Sniglet"/>
              </a:defRPr>
            </a:lvl3pPr>
            <a:lvl4pPr lvl="3">
              <a:spcBef>
                <a:spcPts val="360"/>
              </a:spcBef>
              <a:buClr>
                <a:schemeClr val="dk1"/>
              </a:buClr>
              <a:buSzPct val="100000"/>
              <a:buFont typeface="Sniglet"/>
              <a:buChar char="×"/>
              <a:defRPr sz="1800">
                <a:solidFill>
                  <a:schemeClr val="dk1"/>
                </a:solidFill>
                <a:latin typeface="Sniglet"/>
                <a:ea typeface="Sniglet"/>
                <a:cs typeface="Sniglet"/>
                <a:sym typeface="Sniglet"/>
              </a:defRPr>
            </a:lvl4pPr>
            <a:lvl5pPr lvl="4">
              <a:spcBef>
                <a:spcPts val="360"/>
              </a:spcBef>
              <a:buClr>
                <a:schemeClr val="dk1"/>
              </a:buClr>
              <a:buSzPct val="100000"/>
              <a:buFont typeface="Sniglet"/>
              <a:buChar char="×"/>
              <a:defRPr sz="1800">
                <a:solidFill>
                  <a:schemeClr val="dk1"/>
                </a:solidFill>
                <a:latin typeface="Sniglet"/>
                <a:ea typeface="Sniglet"/>
                <a:cs typeface="Sniglet"/>
                <a:sym typeface="Sniglet"/>
              </a:defRPr>
            </a:lvl5pPr>
            <a:lvl6pPr lvl="5">
              <a:spcBef>
                <a:spcPts val="360"/>
              </a:spcBef>
              <a:buClr>
                <a:schemeClr val="dk1"/>
              </a:buClr>
              <a:buSzPct val="100000"/>
              <a:buFont typeface="Sniglet"/>
              <a:buChar char="×"/>
              <a:defRPr sz="1800">
                <a:solidFill>
                  <a:schemeClr val="dk1"/>
                </a:solidFill>
                <a:latin typeface="Sniglet"/>
                <a:ea typeface="Sniglet"/>
                <a:cs typeface="Sniglet"/>
                <a:sym typeface="Sniglet"/>
              </a:defRPr>
            </a:lvl6pPr>
            <a:lvl7pPr lvl="6">
              <a:spcBef>
                <a:spcPts val="360"/>
              </a:spcBef>
              <a:buClr>
                <a:schemeClr val="dk1"/>
              </a:buClr>
              <a:buSzPct val="100000"/>
              <a:buFont typeface="Sniglet"/>
              <a:buChar char="×"/>
              <a:defRPr sz="1800">
                <a:solidFill>
                  <a:schemeClr val="dk1"/>
                </a:solidFill>
                <a:latin typeface="Sniglet"/>
                <a:ea typeface="Sniglet"/>
                <a:cs typeface="Sniglet"/>
                <a:sym typeface="Sniglet"/>
              </a:defRPr>
            </a:lvl7pPr>
            <a:lvl8pPr lvl="7">
              <a:spcBef>
                <a:spcPts val="360"/>
              </a:spcBef>
              <a:buClr>
                <a:schemeClr val="dk1"/>
              </a:buClr>
              <a:buSzPct val="100000"/>
              <a:buFont typeface="Sniglet"/>
              <a:buChar char="×"/>
              <a:defRPr sz="1800">
                <a:solidFill>
                  <a:schemeClr val="dk1"/>
                </a:solidFill>
                <a:latin typeface="Sniglet"/>
                <a:ea typeface="Sniglet"/>
                <a:cs typeface="Sniglet"/>
                <a:sym typeface="Sniglet"/>
              </a:defRPr>
            </a:lvl8pPr>
            <a:lvl9pPr lvl="8">
              <a:spcBef>
                <a:spcPts val="360"/>
              </a:spcBef>
              <a:buClr>
                <a:schemeClr val="dk1"/>
              </a:buClr>
              <a:buSzPct val="100000"/>
              <a:buFont typeface="Sniglet"/>
              <a:buChar char="×"/>
              <a:defRPr sz="1800">
                <a:solidFill>
                  <a:schemeClr val="dk1"/>
                </a:solidFill>
                <a:latin typeface="Sniglet"/>
                <a:ea typeface="Sniglet"/>
                <a:cs typeface="Sniglet"/>
                <a:sym typeface="Sniglet"/>
              </a:defRPr>
            </a:lvl9pPr>
          </a:lstStyle>
          <a:p>
            <a:endParaRPr/>
          </a:p>
        </p:txBody>
      </p:sp>
      <p:pic>
        <p:nvPicPr>
          <p:cNvPr id="4" name="Picture 3" descr="NYP_RGB_lowres.png">
            <a:extLst>
              <a:ext uri="{FF2B5EF4-FFF2-40B4-BE49-F238E27FC236}">
                <a16:creationId xmlns:a16="http://schemas.microsoft.com/office/drawing/2014/main" id="{9130A258-442D-4128-ABE9-DA29FB0348B2}"/>
              </a:ext>
            </a:extLst>
          </p:cNvPr>
          <p:cNvPicPr>
            <a:picLocks noChangeAspect="1"/>
          </p:cNvPicPr>
          <p:nvPr userDrawn="1"/>
        </p:nvPicPr>
        <p:blipFill>
          <a:blip r:embed="rId7"/>
          <a:stretch>
            <a:fillRect/>
          </a:stretch>
        </p:blipFill>
        <p:spPr>
          <a:xfrm>
            <a:off x="15743933" y="10628489"/>
            <a:ext cx="2660455" cy="548983"/>
          </a:xfrm>
          <a:prstGeom prst="rect">
            <a:avLst/>
          </a:prstGeom>
        </p:spPr>
      </p:pic>
      <p:pic>
        <p:nvPicPr>
          <p:cNvPr id="5" name="Picture 4">
            <a:extLst>
              <a:ext uri="{FF2B5EF4-FFF2-40B4-BE49-F238E27FC236}">
                <a16:creationId xmlns:a16="http://schemas.microsoft.com/office/drawing/2014/main" id="{703A0645-D412-4F70-8FAE-C88B393C1E6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621811" y="10544810"/>
            <a:ext cx="1359263" cy="584483"/>
          </a:xfrm>
          <a:prstGeom prst="rect">
            <a:avLst/>
          </a:prstGeom>
        </p:spPr>
      </p:pic>
    </p:spTree>
    <p:extLst>
      <p:ext uri="{BB962C8B-B14F-4D97-AF65-F5344CB8AC3E}">
        <p14:creationId xmlns:p14="http://schemas.microsoft.com/office/powerpoint/2010/main" val="187783652"/>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081"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3030" y="10487978"/>
            <a:ext cx="4526280" cy="602456"/>
          </a:xfrm>
          <a:prstGeom prst="rect">
            <a:avLst/>
          </a:prstGeom>
        </p:spPr>
        <p:txBody>
          <a:bodyPr vert="horz" lIns="91440" tIns="45720" rIns="91440" bIns="45720" rtlCol="0" anchor="ctr"/>
          <a:lstStyle>
            <a:lvl1pPr algn="l">
              <a:defRPr sz="1980">
                <a:solidFill>
                  <a:schemeClr val="tx1">
                    <a:tint val="75000"/>
                  </a:schemeClr>
                </a:solidFill>
              </a:defRPr>
            </a:lvl1pPr>
          </a:lstStyle>
          <a:p>
            <a:fld id="{C764DE79-268F-4C1A-8933-263129D2AF90}" type="datetimeFigureOut">
              <a:rPr lang="en-US" dirty="0"/>
              <a:t>7/18/2024</a:t>
            </a:fld>
            <a:endParaRPr lang="en-US" dirty="0"/>
          </a:p>
        </p:txBody>
      </p:sp>
      <p:sp>
        <p:nvSpPr>
          <p:cNvPr id="5" name="Footer Placeholder 4"/>
          <p:cNvSpPr>
            <a:spLocks noGrp="1"/>
          </p:cNvSpPr>
          <p:nvPr>
            <p:ph type="ftr" sz="quarter" idx="3"/>
          </p:nvPr>
        </p:nvSpPr>
        <p:spPr>
          <a:xfrm>
            <a:off x="6663690" y="10487978"/>
            <a:ext cx="6789420" cy="602456"/>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07490" y="10487978"/>
            <a:ext cx="4526280" cy="602456"/>
          </a:xfrm>
          <a:prstGeom prst="rect">
            <a:avLst/>
          </a:prstGeom>
        </p:spPr>
        <p:txBody>
          <a:bodyPr vert="horz" lIns="91440" tIns="45720" rIns="91440" bIns="45720" rtlCol="0" anchor="ctr"/>
          <a:lstStyle>
            <a:lvl1pPr algn="r">
              <a:defRPr sz="198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5757056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35" r:id="rId13"/>
    <p:sldLayoutId id="2147483736" r:id="rId14"/>
    <p:sldLayoutId id="2147483737" r:id="rId15"/>
    <p:sldLayoutId id="2147483738" r:id="rId16"/>
  </p:sldLayoutIdLst>
  <p:hf sldNum="0" hdr="0" ftr="0" dt="0"/>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3030" y="602457"/>
            <a:ext cx="17350740" cy="2187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83030" y="3012281"/>
            <a:ext cx="17350740" cy="71797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3030" y="10487978"/>
            <a:ext cx="4526280" cy="602456"/>
          </a:xfrm>
          <a:prstGeom prst="rect">
            <a:avLst/>
          </a:prstGeom>
        </p:spPr>
        <p:txBody>
          <a:bodyPr vert="horz" lIns="91440" tIns="45720" rIns="91440" bIns="45720" rtlCol="0" anchor="ctr"/>
          <a:lstStyle>
            <a:lvl1pPr algn="l">
              <a:defRPr sz="1980">
                <a:solidFill>
                  <a:schemeClr val="tx1">
                    <a:tint val="75000"/>
                  </a:schemeClr>
                </a:solidFill>
              </a:defRPr>
            </a:lvl1pPr>
          </a:lstStyle>
          <a:p>
            <a:fld id="{C764DE79-268F-4C1A-8933-263129D2AF90}" type="datetimeFigureOut">
              <a:rPr lang="en-US" dirty="0"/>
              <a:t>7/18/2024</a:t>
            </a:fld>
            <a:endParaRPr lang="en-US" dirty="0"/>
          </a:p>
        </p:txBody>
      </p:sp>
      <p:sp>
        <p:nvSpPr>
          <p:cNvPr id="5" name="Footer Placeholder 4"/>
          <p:cNvSpPr>
            <a:spLocks noGrp="1"/>
          </p:cNvSpPr>
          <p:nvPr>
            <p:ph type="ftr" sz="quarter" idx="3"/>
          </p:nvPr>
        </p:nvSpPr>
        <p:spPr>
          <a:xfrm>
            <a:off x="6663690" y="10487978"/>
            <a:ext cx="6789420" cy="602456"/>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07490" y="10487978"/>
            <a:ext cx="4526280" cy="602456"/>
          </a:xfrm>
          <a:prstGeom prst="rect">
            <a:avLst/>
          </a:prstGeom>
        </p:spPr>
        <p:txBody>
          <a:bodyPr vert="horz" lIns="91440" tIns="45720" rIns="91440" bIns="45720" rtlCol="0" anchor="ctr"/>
          <a:lstStyle>
            <a:lvl1pPr algn="r">
              <a:defRPr sz="198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0797C78E-D9F5-208F-9DFD-66B4492546E0}"/>
              </a:ext>
            </a:extLst>
          </p:cNvPr>
          <p:cNvSpPr txBox="1"/>
          <p:nvPr userDrawn="1">
            <p:extLst>
              <p:ext uri="{1162E1C5-73C7-4A58-AE30-91384D911F3F}">
                <p184:classification xmlns:p184="http://schemas.microsoft.com/office/powerpoint/2018/4/main" val="hdr"/>
              </p:ext>
            </p:extLst>
          </p:nvPr>
        </p:nvSpPr>
        <p:spPr>
          <a:xfrm>
            <a:off x="0" y="2"/>
            <a:ext cx="775189" cy="154017"/>
          </a:xfrm>
          <a:prstGeom prst="rect">
            <a:avLst/>
          </a:prstGeom>
        </p:spPr>
        <p:txBody>
          <a:bodyPr horzOverflow="overflow" lIns="0" tIns="0" rIns="0" bIns="0">
            <a:spAutoFit/>
          </a:bodyPr>
          <a:lstStyle/>
          <a:p>
            <a:pPr algn="l"/>
            <a:r>
              <a:rPr lang="en-SG" sz="1002">
                <a:solidFill>
                  <a:srgbClr val="000000"/>
                </a:solidFill>
                <a:latin typeface="Calibri" panose="020F0502020204030204" pitchFamily="34" charset="0"/>
                <a:cs typeface="Calibri" panose="020F0502020204030204" pitchFamily="34" charset="0"/>
              </a:rPr>
              <a:t>Official (Open)</a:t>
            </a:r>
          </a:p>
        </p:txBody>
      </p:sp>
    </p:spTree>
    <p:extLst>
      <p:ext uri="{BB962C8B-B14F-4D97-AF65-F5344CB8AC3E}">
        <p14:creationId xmlns:p14="http://schemas.microsoft.com/office/powerpoint/2010/main" val="378629282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hf sldNum="0" hdr="0" ftr="0" dt="0"/>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15.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16.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1.xml"/><Relationship Id="rId1" Type="http://schemas.openxmlformats.org/officeDocument/2006/relationships/tags" Target="../tags/tag1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18.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9.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2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1.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ags" Target="../tags/tag2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2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33.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5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
          <p:cNvSpPr txBox="1">
            <a:spLocks noGrp="1"/>
          </p:cNvSpPr>
          <p:nvPr>
            <p:ph type="title"/>
          </p:nvPr>
        </p:nvSpPr>
        <p:spPr>
          <a:xfrm>
            <a:off x="1013784" y="4199660"/>
            <a:ext cx="11357610" cy="2339102"/>
          </a:xfrm>
          <a:prstGeom prst="rect">
            <a:avLst/>
          </a:prstGeom>
          <a:noFill/>
          <a:ln>
            <a:noFill/>
          </a:ln>
        </p:spPr>
        <p:txBody>
          <a:bodyPr spcFirstLastPara="1" wrap="square" lIns="0" tIns="0" rIns="0" bIns="0" anchor="b" anchorCtr="0">
            <a:spAutoFit/>
          </a:bodyPr>
          <a:lstStyle/>
          <a:p>
            <a:r>
              <a:rPr lang="en-GB" sz="8000" b="1" dirty="0">
                <a:effectLst>
                  <a:outerShdw blurRad="38100" dist="38100" dir="2700000" algn="tl">
                    <a:srgbClr val="000000">
                      <a:alpha val="43137"/>
                    </a:srgbClr>
                  </a:outerShdw>
                </a:effectLst>
              </a:rPr>
              <a:t>UiPath </a:t>
            </a:r>
            <a:br>
              <a:rPr lang="en-GB" sz="8000" b="1" dirty="0">
                <a:effectLst>
                  <a:outerShdw blurRad="38100" dist="38100" dir="2700000" algn="tl">
                    <a:srgbClr val="000000">
                      <a:alpha val="43137"/>
                    </a:srgbClr>
                  </a:outerShdw>
                </a:effectLst>
              </a:rPr>
            </a:br>
            <a:r>
              <a:rPr lang="en-GB" sz="3600" i="1" dirty="0"/>
              <a:t>Nanyang Polytechnic</a:t>
            </a:r>
            <a:br>
              <a:rPr lang="en-GB" sz="3600" i="1" dirty="0"/>
            </a:br>
            <a:r>
              <a:rPr lang="en-GB" sz="3600" i="1" dirty="0"/>
              <a:t>School of Information Technology</a:t>
            </a:r>
            <a:endParaRPr sz="4000" i="1" dirty="0"/>
          </a:p>
        </p:txBody>
      </p:sp>
      <p:pic>
        <p:nvPicPr>
          <p:cNvPr id="5" name="Picture 4">
            <a:extLst>
              <a:ext uri="{FF2B5EF4-FFF2-40B4-BE49-F238E27FC236}">
                <a16:creationId xmlns:a16="http://schemas.microsoft.com/office/drawing/2014/main" id="{B6149B69-5622-2B7F-846B-89A5E1AAB397}"/>
              </a:ext>
            </a:extLst>
          </p:cNvPr>
          <p:cNvPicPr>
            <a:picLocks noChangeAspect="1"/>
          </p:cNvPicPr>
          <p:nvPr/>
        </p:nvPicPr>
        <p:blipFill>
          <a:blip r:embed="rId3"/>
          <a:stretch>
            <a:fillRect/>
          </a:stretch>
        </p:blipFill>
        <p:spPr>
          <a:xfrm>
            <a:off x="566028" y="550119"/>
            <a:ext cx="2914650" cy="1304925"/>
          </a:xfrm>
          <a:prstGeom prst="rect">
            <a:avLst/>
          </a:prstGeom>
        </p:spPr>
      </p:pic>
      <p:pic>
        <p:nvPicPr>
          <p:cNvPr id="1026" name="Picture 2" descr="Uipath Logo PNG Vector (SVG) Free Download">
            <a:extLst>
              <a:ext uri="{FF2B5EF4-FFF2-40B4-BE49-F238E27FC236}">
                <a16:creationId xmlns:a16="http://schemas.microsoft.com/office/drawing/2014/main" id="{42EB8484-D2FD-9D56-78CD-BE287D983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882" y="716806"/>
            <a:ext cx="2857500" cy="97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7AF0AB0-447A-469D-9B2B-EEAD28930D0F}"/>
              </a:ext>
            </a:extLst>
          </p:cNvPr>
          <p:cNvSpPr txBox="1">
            <a:spLocks/>
          </p:cNvSpPr>
          <p:nvPr/>
        </p:nvSpPr>
        <p:spPr>
          <a:xfrm>
            <a:off x="2851363" y="1910458"/>
            <a:ext cx="16277143" cy="808020"/>
          </a:xfrm>
          <a:prstGeom prst="rect">
            <a:avLst/>
          </a:prstGeom>
        </p:spPr>
        <p:txBody>
          <a:bodyPr anchor="b" anchorCtr="0"/>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defTabSz="1508813">
              <a:buClr>
                <a:srgbClr val="7F7F7F"/>
              </a:buClr>
              <a:buSzPts val="3200"/>
              <a:defRPr/>
            </a:pPr>
            <a:endParaRPr lang="en-US" sz="3960" dirty="0">
              <a:solidFill>
                <a:prstClr val="black"/>
              </a:solidFill>
              <a:ea typeface="Poppins"/>
              <a:sym typeface="Poppins"/>
            </a:endParaRPr>
          </a:p>
        </p:txBody>
      </p:sp>
      <p:sp>
        <p:nvSpPr>
          <p:cNvPr id="11" name="Title 3">
            <a:extLst>
              <a:ext uri="{FF2B5EF4-FFF2-40B4-BE49-F238E27FC236}">
                <a16:creationId xmlns:a16="http://schemas.microsoft.com/office/drawing/2014/main" id="{1D4A44FE-C340-4CF8-9BE5-2191247AE253}"/>
              </a:ext>
            </a:extLst>
          </p:cNvPr>
          <p:cNvSpPr>
            <a:spLocks noGrp="1"/>
          </p:cNvSpPr>
          <p:nvPr>
            <p:ph type="title"/>
          </p:nvPr>
        </p:nvSpPr>
        <p:spPr>
          <a:xfrm>
            <a:off x="410328" y="1014963"/>
            <a:ext cx="16277143" cy="808020"/>
          </a:xfrm>
          <a:prstGeom prst="rect">
            <a:avLst/>
          </a:prstGeom>
        </p:spPr>
        <p:txBody>
          <a:bodyPr/>
          <a:lstStyle/>
          <a:p>
            <a:pPr defTabSz="754406">
              <a:lnSpc>
                <a:spcPct val="100000"/>
              </a:lnSpc>
              <a:buSzTx/>
              <a:defRPr/>
            </a:pPr>
            <a:r>
              <a:rPr lang="en-US" sz="3960" dirty="0">
                <a:solidFill>
                  <a:schemeClr val="tx1"/>
                </a:solidFill>
              </a:rPr>
              <a:t>Check your knowledge</a:t>
            </a:r>
          </a:p>
        </p:txBody>
      </p:sp>
      <p:grpSp>
        <p:nvGrpSpPr>
          <p:cNvPr id="12" name="Group 11">
            <a:extLst>
              <a:ext uri="{FF2B5EF4-FFF2-40B4-BE49-F238E27FC236}">
                <a16:creationId xmlns:a16="http://schemas.microsoft.com/office/drawing/2014/main" id="{4E2560D1-06A3-4021-A867-E2D9BAC20263}"/>
              </a:ext>
            </a:extLst>
          </p:cNvPr>
          <p:cNvGrpSpPr/>
          <p:nvPr/>
        </p:nvGrpSpPr>
        <p:grpSpPr>
          <a:xfrm>
            <a:off x="7638443" y="2307700"/>
            <a:ext cx="4466036" cy="6771084"/>
            <a:chOff x="4629359" y="1398605"/>
            <a:chExt cx="2706688" cy="4103687"/>
          </a:xfrm>
        </p:grpSpPr>
        <p:sp>
          <p:nvSpPr>
            <p:cNvPr id="13" name="Oval 5">
              <a:extLst>
                <a:ext uri="{FF2B5EF4-FFF2-40B4-BE49-F238E27FC236}">
                  <a16:creationId xmlns:a16="http://schemas.microsoft.com/office/drawing/2014/main" id="{6ECF40F2-8D44-41A4-A5E6-77F030206269}"/>
                </a:ext>
              </a:extLst>
            </p:cNvPr>
            <p:cNvSpPr>
              <a:spLocks noChangeArrowheads="1"/>
            </p:cNvSpPr>
            <p:nvPr/>
          </p:nvSpPr>
          <p:spPr bwMode="auto">
            <a:xfrm>
              <a:off x="5443747" y="4592655"/>
              <a:ext cx="911225" cy="909637"/>
            </a:xfrm>
            <a:prstGeom prst="ellipse">
              <a:avLst/>
            </a:prstGeom>
            <a:solidFill>
              <a:srgbClr val="933692"/>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sp>
          <p:nvSpPr>
            <p:cNvPr id="14" name="Freeform 6">
              <a:extLst>
                <a:ext uri="{FF2B5EF4-FFF2-40B4-BE49-F238E27FC236}">
                  <a16:creationId xmlns:a16="http://schemas.microsoft.com/office/drawing/2014/main" id="{FD894348-9A6B-4EEB-AF8D-817C7CDA1F91}"/>
                </a:ext>
              </a:extLst>
            </p:cNvPr>
            <p:cNvSpPr>
              <a:spLocks/>
            </p:cNvSpPr>
            <p:nvPr/>
          </p:nvSpPr>
          <p:spPr bwMode="auto">
            <a:xfrm>
              <a:off x="4629359" y="1576405"/>
              <a:ext cx="971550" cy="1185862"/>
            </a:xfrm>
            <a:custGeom>
              <a:avLst/>
              <a:gdLst>
                <a:gd name="T0" fmla="*/ 398 w 647"/>
                <a:gd name="T1" fmla="*/ 0 h 791"/>
                <a:gd name="T2" fmla="*/ 0 w 647"/>
                <a:gd name="T3" fmla="*/ 566 h 791"/>
                <a:gd name="T4" fmla="*/ 240 w 647"/>
                <a:gd name="T5" fmla="*/ 791 h 791"/>
                <a:gd name="T6" fmla="*/ 647 w 647"/>
                <a:gd name="T7" fmla="*/ 371 h 791"/>
                <a:gd name="T8" fmla="*/ 398 w 647"/>
                <a:gd name="T9" fmla="*/ 0 h 791"/>
              </a:gdLst>
              <a:ahLst/>
              <a:cxnLst>
                <a:cxn ang="0">
                  <a:pos x="T0" y="T1"/>
                </a:cxn>
                <a:cxn ang="0">
                  <a:pos x="T2" y="T3"/>
                </a:cxn>
                <a:cxn ang="0">
                  <a:pos x="T4" y="T5"/>
                </a:cxn>
                <a:cxn ang="0">
                  <a:pos x="T6" y="T7"/>
                </a:cxn>
                <a:cxn ang="0">
                  <a:pos x="T8" y="T9"/>
                </a:cxn>
              </a:cxnLst>
              <a:rect l="0" t="0" r="r" b="b"/>
              <a:pathLst>
                <a:path w="647" h="791">
                  <a:moveTo>
                    <a:pt x="398" y="0"/>
                  </a:moveTo>
                  <a:cubicBezTo>
                    <a:pt x="164" y="126"/>
                    <a:pt x="0" y="338"/>
                    <a:pt x="0" y="566"/>
                  </a:cubicBezTo>
                  <a:cubicBezTo>
                    <a:pt x="0" y="714"/>
                    <a:pt x="111" y="791"/>
                    <a:pt x="240" y="791"/>
                  </a:cubicBezTo>
                  <a:cubicBezTo>
                    <a:pt x="515" y="791"/>
                    <a:pt x="471" y="505"/>
                    <a:pt x="647" y="371"/>
                  </a:cubicBezTo>
                  <a:cubicBezTo>
                    <a:pt x="618" y="243"/>
                    <a:pt x="540" y="99"/>
                    <a:pt x="398" y="0"/>
                  </a:cubicBezTo>
                  <a:close/>
                </a:path>
              </a:pathLst>
            </a:custGeom>
            <a:solidFill>
              <a:srgbClr val="0067DF"/>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sp>
          <p:nvSpPr>
            <p:cNvPr id="15" name="Freeform 7">
              <a:extLst>
                <a:ext uri="{FF2B5EF4-FFF2-40B4-BE49-F238E27FC236}">
                  <a16:creationId xmlns:a16="http://schemas.microsoft.com/office/drawing/2014/main" id="{F9B94C33-1765-4953-AB7D-168CD312E26D}"/>
                </a:ext>
              </a:extLst>
            </p:cNvPr>
            <p:cNvSpPr>
              <a:spLocks/>
            </p:cNvSpPr>
            <p:nvPr/>
          </p:nvSpPr>
          <p:spPr bwMode="auto">
            <a:xfrm>
              <a:off x="5988259" y="2570180"/>
              <a:ext cx="1344613" cy="963612"/>
            </a:xfrm>
            <a:custGeom>
              <a:avLst/>
              <a:gdLst>
                <a:gd name="T0" fmla="*/ 896 w 896"/>
                <a:gd name="T1" fmla="*/ 0 h 642"/>
                <a:gd name="T2" fmla="*/ 327 w 896"/>
                <a:gd name="T3" fmla="*/ 29 h 642"/>
                <a:gd name="T4" fmla="*/ 0 w 896"/>
                <a:gd name="T5" fmla="*/ 390 h 642"/>
                <a:gd name="T6" fmla="*/ 409 w 896"/>
                <a:gd name="T7" fmla="*/ 642 h 642"/>
                <a:gd name="T8" fmla="*/ 896 w 896"/>
                <a:gd name="T9" fmla="*/ 0 h 642"/>
              </a:gdLst>
              <a:ahLst/>
              <a:cxnLst>
                <a:cxn ang="0">
                  <a:pos x="T0" y="T1"/>
                </a:cxn>
                <a:cxn ang="0">
                  <a:pos x="T2" y="T3"/>
                </a:cxn>
                <a:cxn ang="0">
                  <a:pos x="T4" y="T5"/>
                </a:cxn>
                <a:cxn ang="0">
                  <a:pos x="T6" y="T7"/>
                </a:cxn>
                <a:cxn ang="0">
                  <a:pos x="T8" y="T9"/>
                </a:cxn>
              </a:cxnLst>
              <a:rect l="0" t="0" r="r" b="b"/>
              <a:pathLst>
                <a:path w="896" h="642">
                  <a:moveTo>
                    <a:pt x="896" y="0"/>
                  </a:moveTo>
                  <a:cubicBezTo>
                    <a:pt x="691" y="58"/>
                    <a:pt x="493" y="58"/>
                    <a:pt x="327" y="29"/>
                  </a:cubicBezTo>
                  <a:cubicBezTo>
                    <a:pt x="291" y="175"/>
                    <a:pt x="144" y="278"/>
                    <a:pt x="0" y="390"/>
                  </a:cubicBezTo>
                  <a:cubicBezTo>
                    <a:pt x="71" y="495"/>
                    <a:pt x="200" y="607"/>
                    <a:pt x="409" y="642"/>
                  </a:cubicBezTo>
                  <a:cubicBezTo>
                    <a:pt x="605" y="502"/>
                    <a:pt x="875" y="319"/>
                    <a:pt x="896" y="0"/>
                  </a:cubicBezTo>
                  <a:close/>
                </a:path>
              </a:pathLst>
            </a:custGeom>
            <a:solidFill>
              <a:srgbClr val="FFB40E"/>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sp>
          <p:nvSpPr>
            <p:cNvPr id="16" name="Freeform 8">
              <a:extLst>
                <a:ext uri="{FF2B5EF4-FFF2-40B4-BE49-F238E27FC236}">
                  <a16:creationId xmlns:a16="http://schemas.microsoft.com/office/drawing/2014/main" id="{34165290-51DF-4BE6-9A03-7B3F72F297D9}"/>
                </a:ext>
              </a:extLst>
            </p:cNvPr>
            <p:cNvSpPr>
              <a:spLocks/>
            </p:cNvSpPr>
            <p:nvPr/>
          </p:nvSpPr>
          <p:spPr bwMode="auto">
            <a:xfrm>
              <a:off x="5226259" y="1398605"/>
              <a:ext cx="1319213" cy="733425"/>
            </a:xfrm>
            <a:custGeom>
              <a:avLst/>
              <a:gdLst>
                <a:gd name="T0" fmla="*/ 879 w 879"/>
                <a:gd name="T1" fmla="*/ 61 h 489"/>
                <a:gd name="T2" fmla="*/ 467 w 879"/>
                <a:gd name="T3" fmla="*/ 0 h 489"/>
                <a:gd name="T4" fmla="*/ 0 w 879"/>
                <a:gd name="T5" fmla="*/ 118 h 489"/>
                <a:gd name="T6" fmla="*/ 249 w 879"/>
                <a:gd name="T7" fmla="*/ 489 h 489"/>
                <a:gd name="T8" fmla="*/ 489 w 879"/>
                <a:gd name="T9" fmla="*/ 421 h 489"/>
                <a:gd name="T10" fmla="*/ 682 w 879"/>
                <a:gd name="T11" fmla="*/ 461 h 489"/>
                <a:gd name="T12" fmla="*/ 879 w 879"/>
                <a:gd name="T13" fmla="*/ 61 h 489"/>
              </a:gdLst>
              <a:ahLst/>
              <a:cxnLst>
                <a:cxn ang="0">
                  <a:pos x="T0" y="T1"/>
                </a:cxn>
                <a:cxn ang="0">
                  <a:pos x="T2" y="T3"/>
                </a:cxn>
                <a:cxn ang="0">
                  <a:pos x="T4" y="T5"/>
                </a:cxn>
                <a:cxn ang="0">
                  <a:pos x="T6" y="T7"/>
                </a:cxn>
                <a:cxn ang="0">
                  <a:pos x="T8" y="T9"/>
                </a:cxn>
                <a:cxn ang="0">
                  <a:pos x="T10" y="T11"/>
                </a:cxn>
                <a:cxn ang="0">
                  <a:pos x="T12" y="T13"/>
                </a:cxn>
              </a:cxnLst>
              <a:rect l="0" t="0" r="r" b="b"/>
              <a:pathLst>
                <a:path w="879" h="489">
                  <a:moveTo>
                    <a:pt x="879" y="61"/>
                  </a:moveTo>
                  <a:cubicBezTo>
                    <a:pt x="751" y="20"/>
                    <a:pt x="609" y="0"/>
                    <a:pt x="467" y="0"/>
                  </a:cubicBezTo>
                  <a:cubicBezTo>
                    <a:pt x="300" y="0"/>
                    <a:pt x="138" y="44"/>
                    <a:pt x="0" y="118"/>
                  </a:cubicBezTo>
                  <a:cubicBezTo>
                    <a:pt x="142" y="217"/>
                    <a:pt x="220" y="361"/>
                    <a:pt x="249" y="489"/>
                  </a:cubicBezTo>
                  <a:cubicBezTo>
                    <a:pt x="303" y="448"/>
                    <a:pt x="378" y="421"/>
                    <a:pt x="489" y="421"/>
                  </a:cubicBezTo>
                  <a:cubicBezTo>
                    <a:pt x="564" y="421"/>
                    <a:pt x="629" y="435"/>
                    <a:pt x="682" y="461"/>
                  </a:cubicBezTo>
                  <a:cubicBezTo>
                    <a:pt x="807" y="342"/>
                    <a:pt x="862" y="225"/>
                    <a:pt x="879" y="61"/>
                  </a:cubicBezTo>
                  <a:close/>
                </a:path>
              </a:pathLst>
            </a:custGeom>
            <a:solidFill>
              <a:srgbClr val="38C6F4"/>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sp>
          <p:nvSpPr>
            <p:cNvPr id="17" name="Freeform 9">
              <a:extLst>
                <a:ext uri="{FF2B5EF4-FFF2-40B4-BE49-F238E27FC236}">
                  <a16:creationId xmlns:a16="http://schemas.microsoft.com/office/drawing/2014/main" id="{BAC2575F-3EB2-4D6B-8725-D727A75A43DE}"/>
                </a:ext>
              </a:extLst>
            </p:cNvPr>
            <p:cNvSpPr>
              <a:spLocks/>
            </p:cNvSpPr>
            <p:nvPr/>
          </p:nvSpPr>
          <p:spPr bwMode="auto">
            <a:xfrm>
              <a:off x="6250197" y="1490680"/>
              <a:ext cx="1085850" cy="1166812"/>
            </a:xfrm>
            <a:custGeom>
              <a:avLst/>
              <a:gdLst>
                <a:gd name="T0" fmla="*/ 722 w 724"/>
                <a:gd name="T1" fmla="*/ 720 h 778"/>
                <a:gd name="T2" fmla="*/ 724 w 724"/>
                <a:gd name="T3" fmla="*/ 678 h 778"/>
                <a:gd name="T4" fmla="*/ 197 w 724"/>
                <a:gd name="T5" fmla="*/ 0 h 778"/>
                <a:gd name="T6" fmla="*/ 0 w 724"/>
                <a:gd name="T7" fmla="*/ 400 h 778"/>
                <a:gd name="T8" fmla="*/ 162 w 724"/>
                <a:gd name="T9" fmla="*/ 678 h 778"/>
                <a:gd name="T10" fmla="*/ 153 w 724"/>
                <a:gd name="T11" fmla="*/ 749 h 778"/>
                <a:gd name="T12" fmla="*/ 722 w 724"/>
                <a:gd name="T13" fmla="*/ 720 h 778"/>
              </a:gdLst>
              <a:ahLst/>
              <a:cxnLst>
                <a:cxn ang="0">
                  <a:pos x="T0" y="T1"/>
                </a:cxn>
                <a:cxn ang="0">
                  <a:pos x="T2" y="T3"/>
                </a:cxn>
                <a:cxn ang="0">
                  <a:pos x="T4" y="T5"/>
                </a:cxn>
                <a:cxn ang="0">
                  <a:pos x="T6" y="T7"/>
                </a:cxn>
                <a:cxn ang="0">
                  <a:pos x="T8" y="T9"/>
                </a:cxn>
                <a:cxn ang="0">
                  <a:pos x="T10" y="T11"/>
                </a:cxn>
                <a:cxn ang="0">
                  <a:pos x="T12" y="T13"/>
                </a:cxn>
              </a:cxnLst>
              <a:rect l="0" t="0" r="r" b="b"/>
              <a:pathLst>
                <a:path w="724" h="778">
                  <a:moveTo>
                    <a:pt x="722" y="720"/>
                  </a:moveTo>
                  <a:cubicBezTo>
                    <a:pt x="723" y="706"/>
                    <a:pt x="724" y="692"/>
                    <a:pt x="724" y="678"/>
                  </a:cubicBezTo>
                  <a:cubicBezTo>
                    <a:pt x="724" y="314"/>
                    <a:pt x="496" y="98"/>
                    <a:pt x="197" y="0"/>
                  </a:cubicBezTo>
                  <a:cubicBezTo>
                    <a:pt x="180" y="164"/>
                    <a:pt x="125" y="281"/>
                    <a:pt x="0" y="400"/>
                  </a:cubicBezTo>
                  <a:cubicBezTo>
                    <a:pt x="104" y="450"/>
                    <a:pt x="162" y="546"/>
                    <a:pt x="162" y="678"/>
                  </a:cubicBezTo>
                  <a:cubicBezTo>
                    <a:pt x="162" y="703"/>
                    <a:pt x="159" y="726"/>
                    <a:pt x="153" y="749"/>
                  </a:cubicBezTo>
                  <a:cubicBezTo>
                    <a:pt x="319" y="778"/>
                    <a:pt x="517" y="778"/>
                    <a:pt x="722" y="720"/>
                  </a:cubicBezTo>
                  <a:close/>
                </a:path>
              </a:pathLst>
            </a:custGeom>
            <a:solidFill>
              <a:srgbClr val="58595B"/>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sp>
          <p:nvSpPr>
            <p:cNvPr id="18" name="Freeform 10">
              <a:extLst>
                <a:ext uri="{FF2B5EF4-FFF2-40B4-BE49-F238E27FC236}">
                  <a16:creationId xmlns:a16="http://schemas.microsoft.com/office/drawing/2014/main" id="{713AC9AE-AE94-4163-9CCD-B6CCC45EC6FF}"/>
                </a:ext>
              </a:extLst>
            </p:cNvPr>
            <p:cNvSpPr>
              <a:spLocks/>
            </p:cNvSpPr>
            <p:nvPr/>
          </p:nvSpPr>
          <p:spPr bwMode="auto">
            <a:xfrm>
              <a:off x="5521534" y="3155967"/>
              <a:ext cx="1081088" cy="1076325"/>
            </a:xfrm>
            <a:custGeom>
              <a:avLst/>
              <a:gdLst>
                <a:gd name="T0" fmla="*/ 311 w 720"/>
                <a:gd name="T1" fmla="*/ 0 h 718"/>
                <a:gd name="T2" fmla="*/ 0 w 720"/>
                <a:gd name="T3" fmla="*/ 470 h 718"/>
                <a:gd name="T4" fmla="*/ 237 w 720"/>
                <a:gd name="T5" fmla="*/ 718 h 718"/>
                <a:gd name="T6" fmla="*/ 540 w 720"/>
                <a:gd name="T7" fmla="*/ 407 h 718"/>
                <a:gd name="T8" fmla="*/ 720 w 720"/>
                <a:gd name="T9" fmla="*/ 252 h 718"/>
                <a:gd name="T10" fmla="*/ 311 w 720"/>
                <a:gd name="T11" fmla="*/ 0 h 718"/>
              </a:gdLst>
              <a:ahLst/>
              <a:cxnLst>
                <a:cxn ang="0">
                  <a:pos x="T0" y="T1"/>
                </a:cxn>
                <a:cxn ang="0">
                  <a:pos x="T2" y="T3"/>
                </a:cxn>
                <a:cxn ang="0">
                  <a:pos x="T4" y="T5"/>
                </a:cxn>
                <a:cxn ang="0">
                  <a:pos x="T6" y="T7"/>
                </a:cxn>
                <a:cxn ang="0">
                  <a:pos x="T8" y="T9"/>
                </a:cxn>
                <a:cxn ang="0">
                  <a:pos x="T10" y="T11"/>
                </a:cxn>
              </a:cxnLst>
              <a:rect l="0" t="0" r="r" b="b"/>
              <a:pathLst>
                <a:path w="720" h="718">
                  <a:moveTo>
                    <a:pt x="311" y="0"/>
                  </a:moveTo>
                  <a:cubicBezTo>
                    <a:pt x="154" y="122"/>
                    <a:pt x="0" y="256"/>
                    <a:pt x="0" y="470"/>
                  </a:cubicBezTo>
                  <a:cubicBezTo>
                    <a:pt x="0" y="589"/>
                    <a:pt x="78" y="718"/>
                    <a:pt x="237" y="718"/>
                  </a:cubicBezTo>
                  <a:cubicBezTo>
                    <a:pt x="481" y="718"/>
                    <a:pt x="451" y="537"/>
                    <a:pt x="540" y="407"/>
                  </a:cubicBezTo>
                  <a:cubicBezTo>
                    <a:pt x="573" y="359"/>
                    <a:pt x="640" y="309"/>
                    <a:pt x="720" y="252"/>
                  </a:cubicBezTo>
                  <a:cubicBezTo>
                    <a:pt x="511" y="217"/>
                    <a:pt x="382" y="105"/>
                    <a:pt x="311" y="0"/>
                  </a:cubicBezTo>
                  <a:close/>
                </a:path>
              </a:pathLst>
            </a:custGeom>
            <a:solidFill>
              <a:srgbClr val="FA4616"/>
            </a:solidFill>
            <a:ln>
              <a:noFill/>
            </a:ln>
          </p:spPr>
          <p:txBody>
            <a:bodyPr vert="horz" wrap="square" lIns="150876" tIns="75438" rIns="150876" bIns="75438" numCol="1" anchor="ctr" anchorCtr="0" compatLnSpc="1">
              <a:prstTxWarp prst="textNoShape">
                <a:avLst/>
              </a:prstTxWarp>
            </a:bodyPr>
            <a:lstStyle/>
            <a:p>
              <a:pPr algn="ctr" defTabSz="1508813">
                <a:buClrTx/>
                <a:defRPr/>
              </a:pPr>
              <a:endParaRPr lang="en-US" sz="7261" b="1" kern="1200" dirty="0">
                <a:solidFill>
                  <a:srgbClr val="FFFFFF"/>
                </a:solidFill>
                <a:latin typeface="Poppins" panose="02000000000000000000" pitchFamily="2" charset="0"/>
                <a:ea typeface="Bebas Neue" charset="0"/>
                <a:cs typeface="Poppins" panose="02000000000000000000" pitchFamily="2" charset="0"/>
              </a:endParaRPr>
            </a:p>
          </p:txBody>
        </p:sp>
      </p:grpSp>
    </p:spTree>
    <p:custDataLst>
      <p:tags r:id="rId1"/>
    </p:custDataLst>
    <p:extLst>
      <p:ext uri="{BB962C8B-B14F-4D97-AF65-F5344CB8AC3E}">
        <p14:creationId xmlns:p14="http://schemas.microsoft.com/office/powerpoint/2010/main" val="281525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82729FD-1764-4989-A20E-9105DB9C9F34}"/>
              </a:ext>
            </a:extLst>
          </p:cNvPr>
          <p:cNvSpPr/>
          <p:nvPr/>
        </p:nvSpPr>
        <p:spPr>
          <a:xfrm>
            <a:off x="1383031" y="2293928"/>
            <a:ext cx="8316000" cy="761747"/>
          </a:xfrm>
          <a:prstGeom prst="rect">
            <a:avLst/>
          </a:prstGeom>
        </p:spPr>
        <p:txBody>
          <a:bodyPr wrap="none">
            <a:noAutofit/>
          </a:bodyPr>
          <a:lstStyle/>
          <a:p>
            <a:pPr marL="754406" indent="-754406" defTabSz="754406">
              <a:buClrTx/>
              <a:buFont typeface="+mj-lt"/>
              <a:buAutoNum type="alphaLcParenR"/>
              <a:defRPr/>
            </a:pPr>
            <a:r>
              <a:rPr lang="en-US" sz="3960" kern="1200" dirty="0">
                <a:solidFill>
                  <a:prstClr val="black"/>
                </a:solidFill>
                <a:latin typeface="Arial" panose="020B0604020202020204" pitchFamily="34" charset="0"/>
                <a:ea typeface="+mn-ea"/>
                <a:cs typeface="Arial" panose="020B0604020202020204" pitchFamily="34" charset="0"/>
              </a:rPr>
              <a:t>Robotic Progress Automation</a:t>
            </a:r>
          </a:p>
        </p:txBody>
      </p:sp>
      <p:sp>
        <p:nvSpPr>
          <p:cNvPr id="12" name="Rectangle 11">
            <a:extLst>
              <a:ext uri="{FF2B5EF4-FFF2-40B4-BE49-F238E27FC236}">
                <a16:creationId xmlns:a16="http://schemas.microsoft.com/office/drawing/2014/main" id="{D3326E85-E403-4ECD-B978-A422E2B02302}"/>
              </a:ext>
            </a:extLst>
          </p:cNvPr>
          <p:cNvSpPr/>
          <p:nvPr/>
        </p:nvSpPr>
        <p:spPr>
          <a:xfrm>
            <a:off x="1383031" y="3506737"/>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b)  Robotic Process Automation</a:t>
            </a:r>
          </a:p>
        </p:txBody>
      </p:sp>
      <p:sp>
        <p:nvSpPr>
          <p:cNvPr id="13" name="Rectangle 12">
            <a:extLst>
              <a:ext uri="{FF2B5EF4-FFF2-40B4-BE49-F238E27FC236}">
                <a16:creationId xmlns:a16="http://schemas.microsoft.com/office/drawing/2014/main" id="{8F9C744B-DD96-48BF-AFC9-061098BAF811}"/>
              </a:ext>
            </a:extLst>
          </p:cNvPr>
          <p:cNvSpPr/>
          <p:nvPr/>
        </p:nvSpPr>
        <p:spPr>
          <a:xfrm>
            <a:off x="1383031" y="4719544"/>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c)  Robots Process Automation</a:t>
            </a:r>
          </a:p>
        </p:txBody>
      </p:sp>
      <p:sp>
        <p:nvSpPr>
          <p:cNvPr id="14" name="Rectangle 13">
            <a:extLst>
              <a:ext uri="{FF2B5EF4-FFF2-40B4-BE49-F238E27FC236}">
                <a16:creationId xmlns:a16="http://schemas.microsoft.com/office/drawing/2014/main" id="{A38FEA00-32CC-42B1-85D8-95635592FD50}"/>
              </a:ext>
            </a:extLst>
          </p:cNvPr>
          <p:cNvSpPr/>
          <p:nvPr/>
        </p:nvSpPr>
        <p:spPr>
          <a:xfrm>
            <a:off x="1383031" y="5932351"/>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d)  Robotic Planning Automation</a:t>
            </a:r>
          </a:p>
        </p:txBody>
      </p:sp>
      <p:sp>
        <p:nvSpPr>
          <p:cNvPr id="15" name="Title 13">
            <a:extLst>
              <a:ext uri="{FF2B5EF4-FFF2-40B4-BE49-F238E27FC236}">
                <a16:creationId xmlns:a16="http://schemas.microsoft.com/office/drawing/2014/main" id="{C12B5028-50D4-4A47-8961-A6774BB07016}"/>
              </a:ext>
            </a:extLst>
          </p:cNvPr>
          <p:cNvSpPr>
            <a:spLocks noGrp="1"/>
          </p:cNvSpPr>
          <p:nvPr>
            <p:ph type="title"/>
          </p:nvPr>
        </p:nvSpPr>
        <p:spPr>
          <a:xfrm>
            <a:off x="1383031" y="602459"/>
            <a:ext cx="17350740" cy="1070896"/>
          </a:xfrm>
        </p:spPr>
        <p:txBody>
          <a:bodyPr/>
          <a:lstStyle/>
          <a:p>
            <a:r>
              <a:rPr lang="en-US" sz="4620" dirty="0">
                <a:solidFill>
                  <a:srgbClr val="0067DF"/>
                </a:solidFill>
              </a:rPr>
              <a:t>What is the full-form of RPA ?</a:t>
            </a:r>
            <a:endParaRPr lang="en-IN" sz="4620" dirty="0">
              <a:solidFill>
                <a:srgbClr val="0067DF"/>
              </a:solidFill>
            </a:endParaRPr>
          </a:p>
        </p:txBody>
      </p:sp>
      <p:pic>
        <p:nvPicPr>
          <p:cNvPr id="16" name="Graphic 15">
            <a:extLst>
              <a:ext uri="{FF2B5EF4-FFF2-40B4-BE49-F238E27FC236}">
                <a16:creationId xmlns:a16="http://schemas.microsoft.com/office/drawing/2014/main" id="{A8920D60-B8F6-4560-8928-D0638FD1A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9633" y="3429865"/>
            <a:ext cx="1018796" cy="997120"/>
          </a:xfrm>
          <a:prstGeom prst="rect">
            <a:avLst/>
          </a:prstGeom>
        </p:spPr>
      </p:pic>
    </p:spTree>
    <p:custDataLst>
      <p:tags r:id="rId1"/>
    </p:custDataLst>
    <p:extLst>
      <p:ext uri="{BB962C8B-B14F-4D97-AF65-F5344CB8AC3E}">
        <p14:creationId xmlns:p14="http://schemas.microsoft.com/office/powerpoint/2010/main" val="38806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C961EC-DB1A-48F4-8327-5275A5CB15C1}"/>
              </a:ext>
            </a:extLst>
          </p:cNvPr>
          <p:cNvSpPr/>
          <p:nvPr/>
        </p:nvSpPr>
        <p:spPr>
          <a:xfrm>
            <a:off x="1383031" y="2316449"/>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a)  Increased execution speed</a:t>
            </a:r>
          </a:p>
        </p:txBody>
      </p:sp>
      <p:sp>
        <p:nvSpPr>
          <p:cNvPr id="6" name="Rectangle 5">
            <a:extLst>
              <a:ext uri="{FF2B5EF4-FFF2-40B4-BE49-F238E27FC236}">
                <a16:creationId xmlns:a16="http://schemas.microsoft.com/office/drawing/2014/main" id="{3D0B8211-7472-420D-A920-0611802E9137}"/>
              </a:ext>
            </a:extLst>
          </p:cNvPr>
          <p:cNvSpPr/>
          <p:nvPr/>
        </p:nvSpPr>
        <p:spPr>
          <a:xfrm>
            <a:off x="1383031" y="3529258"/>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b)  Easier scaling </a:t>
            </a:r>
          </a:p>
        </p:txBody>
      </p:sp>
      <p:sp>
        <p:nvSpPr>
          <p:cNvPr id="7" name="Rectangle 6">
            <a:extLst>
              <a:ext uri="{FF2B5EF4-FFF2-40B4-BE49-F238E27FC236}">
                <a16:creationId xmlns:a16="http://schemas.microsoft.com/office/drawing/2014/main" id="{CA0BCECE-3DCA-4F05-A0A0-51C6FD40E3B5}"/>
              </a:ext>
            </a:extLst>
          </p:cNvPr>
          <p:cNvSpPr/>
          <p:nvPr/>
        </p:nvSpPr>
        <p:spPr>
          <a:xfrm>
            <a:off x="1383031" y="4742066"/>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c)  Improved compliance and governance </a:t>
            </a:r>
          </a:p>
        </p:txBody>
      </p:sp>
      <p:sp>
        <p:nvSpPr>
          <p:cNvPr id="9" name="Rectangle 8">
            <a:extLst>
              <a:ext uri="{FF2B5EF4-FFF2-40B4-BE49-F238E27FC236}">
                <a16:creationId xmlns:a16="http://schemas.microsoft.com/office/drawing/2014/main" id="{E26C8F4C-9ACE-48CC-A7DE-537775257E9D}"/>
              </a:ext>
            </a:extLst>
          </p:cNvPr>
          <p:cNvSpPr/>
          <p:nvPr/>
        </p:nvSpPr>
        <p:spPr>
          <a:xfrm>
            <a:off x="1383031" y="5954873"/>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d)  Reduced cost of process automation</a:t>
            </a:r>
          </a:p>
        </p:txBody>
      </p:sp>
      <p:sp>
        <p:nvSpPr>
          <p:cNvPr id="10" name="Title 13">
            <a:extLst>
              <a:ext uri="{FF2B5EF4-FFF2-40B4-BE49-F238E27FC236}">
                <a16:creationId xmlns:a16="http://schemas.microsoft.com/office/drawing/2014/main" id="{B5D6F89C-352D-4CAB-9241-FE6E1BF29E97}"/>
              </a:ext>
            </a:extLst>
          </p:cNvPr>
          <p:cNvSpPr>
            <a:spLocks noGrp="1"/>
          </p:cNvSpPr>
          <p:nvPr>
            <p:ph type="title"/>
          </p:nvPr>
        </p:nvSpPr>
        <p:spPr>
          <a:xfrm>
            <a:off x="1383031" y="602459"/>
            <a:ext cx="17350740" cy="1070896"/>
          </a:xfrm>
        </p:spPr>
        <p:txBody>
          <a:bodyPr/>
          <a:lstStyle/>
          <a:p>
            <a:pPr defTabSz="754406">
              <a:defRPr/>
            </a:pPr>
            <a:r>
              <a:rPr lang="en-US" sz="4620" dirty="0">
                <a:solidFill>
                  <a:srgbClr val="0067DF"/>
                </a:solidFill>
              </a:rPr>
              <a:t>What are the benefits of RPA?</a:t>
            </a:r>
          </a:p>
        </p:txBody>
      </p:sp>
      <p:sp>
        <p:nvSpPr>
          <p:cNvPr id="11" name="Rectangle 10">
            <a:extLst>
              <a:ext uri="{FF2B5EF4-FFF2-40B4-BE49-F238E27FC236}">
                <a16:creationId xmlns:a16="http://schemas.microsoft.com/office/drawing/2014/main" id="{C58ECD70-4969-4557-866D-59F6D605EAB8}"/>
              </a:ext>
            </a:extLst>
          </p:cNvPr>
          <p:cNvSpPr/>
          <p:nvPr/>
        </p:nvSpPr>
        <p:spPr>
          <a:xfrm>
            <a:off x="1383031" y="7167682"/>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e)  All of the above</a:t>
            </a:r>
          </a:p>
        </p:txBody>
      </p:sp>
      <p:pic>
        <p:nvPicPr>
          <p:cNvPr id="12" name="Graphic 11">
            <a:extLst>
              <a:ext uri="{FF2B5EF4-FFF2-40B4-BE49-F238E27FC236}">
                <a16:creationId xmlns:a16="http://schemas.microsoft.com/office/drawing/2014/main" id="{B1B56B5B-3086-4CF4-8C61-8CD2B88072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3165" y="6971897"/>
            <a:ext cx="1018796" cy="997120"/>
          </a:xfrm>
          <a:prstGeom prst="rect">
            <a:avLst/>
          </a:prstGeom>
        </p:spPr>
      </p:pic>
    </p:spTree>
    <p:custDataLst>
      <p:tags r:id="rId1"/>
    </p:custDataLst>
    <p:extLst>
      <p:ext uri="{BB962C8B-B14F-4D97-AF65-F5344CB8AC3E}">
        <p14:creationId xmlns:p14="http://schemas.microsoft.com/office/powerpoint/2010/main" val="207209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67B721-0CFD-473F-90AB-D17BC0F91DFB}"/>
              </a:ext>
            </a:extLst>
          </p:cNvPr>
          <p:cNvSpPr/>
          <p:nvPr/>
        </p:nvSpPr>
        <p:spPr>
          <a:xfrm>
            <a:off x="1383031" y="2312323"/>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a)  Two types</a:t>
            </a:r>
          </a:p>
        </p:txBody>
      </p:sp>
      <p:sp>
        <p:nvSpPr>
          <p:cNvPr id="13" name="Rectangle 12">
            <a:extLst>
              <a:ext uri="{FF2B5EF4-FFF2-40B4-BE49-F238E27FC236}">
                <a16:creationId xmlns:a16="http://schemas.microsoft.com/office/drawing/2014/main" id="{69D7B114-A605-4C1F-8312-B7C9F8B9A353}"/>
              </a:ext>
            </a:extLst>
          </p:cNvPr>
          <p:cNvSpPr/>
          <p:nvPr/>
        </p:nvSpPr>
        <p:spPr>
          <a:xfrm>
            <a:off x="1383031" y="3525132"/>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b)  Three types</a:t>
            </a:r>
          </a:p>
        </p:txBody>
      </p:sp>
      <p:sp>
        <p:nvSpPr>
          <p:cNvPr id="14" name="Rectangle 13">
            <a:extLst>
              <a:ext uri="{FF2B5EF4-FFF2-40B4-BE49-F238E27FC236}">
                <a16:creationId xmlns:a16="http://schemas.microsoft.com/office/drawing/2014/main" id="{6B7D6D58-5F22-49CC-B052-E6892047319C}"/>
              </a:ext>
            </a:extLst>
          </p:cNvPr>
          <p:cNvSpPr/>
          <p:nvPr/>
        </p:nvSpPr>
        <p:spPr>
          <a:xfrm>
            <a:off x="1383031" y="4737938"/>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c)  Four types</a:t>
            </a:r>
          </a:p>
        </p:txBody>
      </p:sp>
      <p:sp>
        <p:nvSpPr>
          <p:cNvPr id="15" name="Rectangle 14">
            <a:extLst>
              <a:ext uri="{FF2B5EF4-FFF2-40B4-BE49-F238E27FC236}">
                <a16:creationId xmlns:a16="http://schemas.microsoft.com/office/drawing/2014/main" id="{39B69A21-3727-43F3-AD9E-00A936169793}"/>
              </a:ext>
            </a:extLst>
          </p:cNvPr>
          <p:cNvSpPr/>
          <p:nvPr/>
        </p:nvSpPr>
        <p:spPr>
          <a:xfrm>
            <a:off x="1383031" y="5950746"/>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d)  Five types</a:t>
            </a:r>
          </a:p>
        </p:txBody>
      </p:sp>
      <p:sp>
        <p:nvSpPr>
          <p:cNvPr id="16" name="Title 13">
            <a:extLst>
              <a:ext uri="{FF2B5EF4-FFF2-40B4-BE49-F238E27FC236}">
                <a16:creationId xmlns:a16="http://schemas.microsoft.com/office/drawing/2014/main" id="{62DD9D86-274B-49C7-825B-8AE5FB07E185}"/>
              </a:ext>
            </a:extLst>
          </p:cNvPr>
          <p:cNvSpPr>
            <a:spLocks noGrp="1"/>
          </p:cNvSpPr>
          <p:nvPr>
            <p:ph type="title"/>
          </p:nvPr>
        </p:nvSpPr>
        <p:spPr>
          <a:xfrm>
            <a:off x="1383031" y="602459"/>
            <a:ext cx="17350740" cy="1070896"/>
          </a:xfrm>
        </p:spPr>
        <p:txBody>
          <a:bodyPr/>
          <a:lstStyle/>
          <a:p>
            <a:pPr defTabSz="754406">
              <a:defRPr/>
            </a:pPr>
            <a:r>
              <a:rPr lang="en-US" sz="4620" dirty="0">
                <a:solidFill>
                  <a:srgbClr val="0067DF"/>
                </a:solidFill>
              </a:rPr>
              <a:t>How many types of Robots are there in </a:t>
            </a:r>
            <a:r>
              <a:rPr lang="en-US" sz="4620" dirty="0" err="1">
                <a:solidFill>
                  <a:srgbClr val="0067DF"/>
                </a:solidFill>
              </a:rPr>
              <a:t>UiPath</a:t>
            </a:r>
            <a:r>
              <a:rPr lang="en-US" sz="4620" dirty="0">
                <a:solidFill>
                  <a:srgbClr val="0067DF"/>
                </a:solidFill>
              </a:rPr>
              <a:t> Studio?</a:t>
            </a:r>
          </a:p>
        </p:txBody>
      </p:sp>
      <p:pic>
        <p:nvPicPr>
          <p:cNvPr id="17" name="Graphic 16">
            <a:extLst>
              <a:ext uri="{FF2B5EF4-FFF2-40B4-BE49-F238E27FC236}">
                <a16:creationId xmlns:a16="http://schemas.microsoft.com/office/drawing/2014/main" id="{CB89894E-D2C1-4C84-8509-202DFD14BF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1633" y="2194634"/>
            <a:ext cx="1018796" cy="997120"/>
          </a:xfrm>
          <a:prstGeom prst="rect">
            <a:avLst/>
          </a:prstGeom>
        </p:spPr>
      </p:pic>
    </p:spTree>
    <p:custDataLst>
      <p:tags r:id="rId1"/>
    </p:custDataLst>
    <p:extLst>
      <p:ext uri="{BB962C8B-B14F-4D97-AF65-F5344CB8AC3E}">
        <p14:creationId xmlns:p14="http://schemas.microsoft.com/office/powerpoint/2010/main" val="114464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3">
            <a:extLst>
              <a:ext uri="{FF2B5EF4-FFF2-40B4-BE49-F238E27FC236}">
                <a16:creationId xmlns:a16="http://schemas.microsoft.com/office/drawing/2014/main" id="{5B6AEA84-6915-487D-964C-8960B0B7E2F1}"/>
              </a:ext>
            </a:extLst>
          </p:cNvPr>
          <p:cNvSpPr>
            <a:spLocks noGrp="1"/>
          </p:cNvSpPr>
          <p:nvPr>
            <p:ph type="title"/>
          </p:nvPr>
        </p:nvSpPr>
        <p:spPr>
          <a:xfrm>
            <a:off x="1383031" y="602459"/>
            <a:ext cx="17350740" cy="1070896"/>
          </a:xfrm>
        </p:spPr>
        <p:txBody>
          <a:bodyPr/>
          <a:lstStyle/>
          <a:p>
            <a:pPr defTabSz="754406">
              <a:defRPr/>
            </a:pPr>
            <a:r>
              <a:rPr lang="en-US" sz="4620" dirty="0">
                <a:solidFill>
                  <a:srgbClr val="0067DF"/>
                </a:solidFill>
              </a:rPr>
              <a:t>Which of the following is a good candidate for RPA?</a:t>
            </a:r>
          </a:p>
        </p:txBody>
      </p:sp>
      <p:sp>
        <p:nvSpPr>
          <p:cNvPr id="6" name="Rectangle 5">
            <a:extLst>
              <a:ext uri="{FF2B5EF4-FFF2-40B4-BE49-F238E27FC236}">
                <a16:creationId xmlns:a16="http://schemas.microsoft.com/office/drawing/2014/main" id="{810A4D78-B66B-4EEB-9A4E-1700523B0875}"/>
              </a:ext>
            </a:extLst>
          </p:cNvPr>
          <p:cNvSpPr/>
          <p:nvPr/>
        </p:nvSpPr>
        <p:spPr>
          <a:xfrm>
            <a:off x="1383031" y="2303580"/>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a)  Invoice Processing</a:t>
            </a:r>
          </a:p>
        </p:txBody>
      </p:sp>
      <p:sp>
        <p:nvSpPr>
          <p:cNvPr id="7" name="Rectangle 6">
            <a:extLst>
              <a:ext uri="{FF2B5EF4-FFF2-40B4-BE49-F238E27FC236}">
                <a16:creationId xmlns:a16="http://schemas.microsoft.com/office/drawing/2014/main" id="{90BA3041-B86B-4FDF-81AF-8ADE9728CDCE}"/>
              </a:ext>
            </a:extLst>
          </p:cNvPr>
          <p:cNvSpPr/>
          <p:nvPr/>
        </p:nvSpPr>
        <p:spPr>
          <a:xfrm>
            <a:off x="1383031" y="3516388"/>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b)  Sales Order</a:t>
            </a:r>
          </a:p>
        </p:txBody>
      </p:sp>
      <p:sp>
        <p:nvSpPr>
          <p:cNvPr id="8" name="Rectangle 7">
            <a:extLst>
              <a:ext uri="{FF2B5EF4-FFF2-40B4-BE49-F238E27FC236}">
                <a16:creationId xmlns:a16="http://schemas.microsoft.com/office/drawing/2014/main" id="{2A8EB788-B3EF-4F15-842B-11DB1D9C0808}"/>
              </a:ext>
            </a:extLst>
          </p:cNvPr>
          <p:cNvSpPr/>
          <p:nvPr/>
        </p:nvSpPr>
        <p:spPr>
          <a:xfrm>
            <a:off x="1383031" y="4729197"/>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c)  Payroll Processing</a:t>
            </a:r>
          </a:p>
        </p:txBody>
      </p:sp>
      <p:sp>
        <p:nvSpPr>
          <p:cNvPr id="9" name="Rectangle 8">
            <a:extLst>
              <a:ext uri="{FF2B5EF4-FFF2-40B4-BE49-F238E27FC236}">
                <a16:creationId xmlns:a16="http://schemas.microsoft.com/office/drawing/2014/main" id="{5E32651C-4632-48F9-9321-8E34D680995B}"/>
              </a:ext>
            </a:extLst>
          </p:cNvPr>
          <p:cNvSpPr/>
          <p:nvPr/>
        </p:nvSpPr>
        <p:spPr>
          <a:xfrm>
            <a:off x="1383031" y="5942004"/>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d)  Database Updating</a:t>
            </a:r>
          </a:p>
        </p:txBody>
      </p:sp>
      <p:sp>
        <p:nvSpPr>
          <p:cNvPr id="10" name="Rectangle 9">
            <a:extLst>
              <a:ext uri="{FF2B5EF4-FFF2-40B4-BE49-F238E27FC236}">
                <a16:creationId xmlns:a16="http://schemas.microsoft.com/office/drawing/2014/main" id="{FA17DDFC-AC40-410B-A138-EA686E6A0511}"/>
              </a:ext>
            </a:extLst>
          </p:cNvPr>
          <p:cNvSpPr/>
          <p:nvPr/>
        </p:nvSpPr>
        <p:spPr>
          <a:xfrm>
            <a:off x="1383031" y="7154812"/>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e)  All of the above</a:t>
            </a:r>
          </a:p>
        </p:txBody>
      </p:sp>
      <p:pic>
        <p:nvPicPr>
          <p:cNvPr id="11" name="Graphic 10">
            <a:extLst>
              <a:ext uri="{FF2B5EF4-FFF2-40B4-BE49-F238E27FC236}">
                <a16:creationId xmlns:a16="http://schemas.microsoft.com/office/drawing/2014/main" id="{415F65B9-82A2-400B-B605-65BD424277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7399" y="7037124"/>
            <a:ext cx="1018796" cy="997120"/>
          </a:xfrm>
          <a:prstGeom prst="rect">
            <a:avLst/>
          </a:prstGeom>
        </p:spPr>
      </p:pic>
    </p:spTree>
    <p:custDataLst>
      <p:tags r:id="rId1"/>
    </p:custDataLst>
    <p:extLst>
      <p:ext uri="{BB962C8B-B14F-4D97-AF65-F5344CB8AC3E}">
        <p14:creationId xmlns:p14="http://schemas.microsoft.com/office/powerpoint/2010/main" val="59485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3">
            <a:extLst>
              <a:ext uri="{FF2B5EF4-FFF2-40B4-BE49-F238E27FC236}">
                <a16:creationId xmlns:a16="http://schemas.microsoft.com/office/drawing/2014/main" id="{804DB274-F175-4ED5-A506-69EEA02BF308}"/>
              </a:ext>
            </a:extLst>
          </p:cNvPr>
          <p:cNvSpPr>
            <a:spLocks noGrp="1"/>
          </p:cNvSpPr>
          <p:nvPr>
            <p:ph type="title"/>
          </p:nvPr>
        </p:nvSpPr>
        <p:spPr>
          <a:xfrm>
            <a:off x="1383031" y="602459"/>
            <a:ext cx="17350740" cy="1070896"/>
          </a:xfrm>
        </p:spPr>
        <p:txBody>
          <a:bodyPr/>
          <a:lstStyle/>
          <a:p>
            <a:pPr defTabSz="754406">
              <a:defRPr/>
            </a:pPr>
            <a:r>
              <a:rPr lang="en-US" sz="4620" dirty="0">
                <a:solidFill>
                  <a:srgbClr val="0067DF"/>
                </a:solidFill>
              </a:rPr>
              <a:t>Which processes are best suited for RPA?</a:t>
            </a:r>
          </a:p>
        </p:txBody>
      </p:sp>
      <p:sp>
        <p:nvSpPr>
          <p:cNvPr id="7" name="Rectangle 6">
            <a:extLst>
              <a:ext uri="{FF2B5EF4-FFF2-40B4-BE49-F238E27FC236}">
                <a16:creationId xmlns:a16="http://schemas.microsoft.com/office/drawing/2014/main" id="{FE9C2973-C771-4137-8333-15304660D7BB}"/>
              </a:ext>
            </a:extLst>
          </p:cNvPr>
          <p:cNvSpPr/>
          <p:nvPr/>
        </p:nvSpPr>
        <p:spPr>
          <a:xfrm>
            <a:off x="1383031" y="2303834"/>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a)  Repetitive </a:t>
            </a:r>
          </a:p>
        </p:txBody>
      </p:sp>
      <p:sp>
        <p:nvSpPr>
          <p:cNvPr id="8" name="Rectangle 7">
            <a:extLst>
              <a:ext uri="{FF2B5EF4-FFF2-40B4-BE49-F238E27FC236}">
                <a16:creationId xmlns:a16="http://schemas.microsoft.com/office/drawing/2014/main" id="{A89A1441-3B1E-4D99-9F03-0129FE5E6F48}"/>
              </a:ext>
            </a:extLst>
          </p:cNvPr>
          <p:cNvSpPr/>
          <p:nvPr/>
        </p:nvSpPr>
        <p:spPr>
          <a:xfrm>
            <a:off x="1383031" y="3516642"/>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b)  Rule-based</a:t>
            </a:r>
          </a:p>
        </p:txBody>
      </p:sp>
      <p:sp>
        <p:nvSpPr>
          <p:cNvPr id="9" name="Rectangle 8">
            <a:extLst>
              <a:ext uri="{FF2B5EF4-FFF2-40B4-BE49-F238E27FC236}">
                <a16:creationId xmlns:a16="http://schemas.microsoft.com/office/drawing/2014/main" id="{C1208F82-97E4-498A-8C9A-3BD5FEEDA590}"/>
              </a:ext>
            </a:extLst>
          </p:cNvPr>
          <p:cNvSpPr/>
          <p:nvPr/>
        </p:nvSpPr>
        <p:spPr>
          <a:xfrm>
            <a:off x="1383031" y="4729449"/>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c)  Structured</a:t>
            </a:r>
          </a:p>
        </p:txBody>
      </p:sp>
      <p:sp>
        <p:nvSpPr>
          <p:cNvPr id="10" name="Rectangle 9">
            <a:extLst>
              <a:ext uri="{FF2B5EF4-FFF2-40B4-BE49-F238E27FC236}">
                <a16:creationId xmlns:a16="http://schemas.microsoft.com/office/drawing/2014/main" id="{2FD39FF8-7636-4AFE-A623-3AE14ABF2A67}"/>
              </a:ext>
            </a:extLst>
          </p:cNvPr>
          <p:cNvSpPr/>
          <p:nvPr/>
        </p:nvSpPr>
        <p:spPr>
          <a:xfrm>
            <a:off x="1383031" y="5942257"/>
            <a:ext cx="8316000" cy="761747"/>
          </a:xfrm>
          <a:prstGeom prst="rect">
            <a:avLst/>
          </a:prstGeom>
        </p:spPr>
        <p:txBody>
          <a:bodyPr wrap="none">
            <a:noAutofit/>
          </a:bodyPr>
          <a:lstStyle/>
          <a:p>
            <a:pPr defTabSz="754406">
              <a:buClrTx/>
              <a:defRPr/>
            </a:pPr>
            <a:r>
              <a:rPr lang="en-US" sz="3960" kern="1200" dirty="0">
                <a:solidFill>
                  <a:prstClr val="black"/>
                </a:solidFill>
                <a:latin typeface="Arial" panose="020B0604020202020204" pitchFamily="34" charset="0"/>
                <a:ea typeface="+mn-ea"/>
                <a:cs typeface="Arial" panose="020B0604020202020204" pitchFamily="34" charset="0"/>
              </a:rPr>
              <a:t>d)  All of the above</a:t>
            </a:r>
          </a:p>
        </p:txBody>
      </p:sp>
      <p:pic>
        <p:nvPicPr>
          <p:cNvPr id="11" name="Graphic 10">
            <a:extLst>
              <a:ext uri="{FF2B5EF4-FFF2-40B4-BE49-F238E27FC236}">
                <a16:creationId xmlns:a16="http://schemas.microsoft.com/office/drawing/2014/main" id="{7379DB1D-932A-4897-8335-432627F70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4770" y="5824568"/>
            <a:ext cx="1018796" cy="997120"/>
          </a:xfrm>
          <a:prstGeom prst="rect">
            <a:avLst/>
          </a:prstGeom>
        </p:spPr>
      </p:pic>
    </p:spTree>
    <p:custDataLst>
      <p:tags r:id="rId1"/>
    </p:custDataLst>
    <p:extLst>
      <p:ext uri="{BB962C8B-B14F-4D97-AF65-F5344CB8AC3E}">
        <p14:creationId xmlns:p14="http://schemas.microsoft.com/office/powerpoint/2010/main" val="374559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061819" y="540097"/>
            <a:ext cx="8605022" cy="3226748"/>
          </a:xfrm>
          <a:prstGeom prst="rect">
            <a:avLst/>
          </a:prstGeom>
          <a:noFill/>
          <a:ln>
            <a:noFill/>
          </a:ln>
        </p:spPr>
        <p:txBody>
          <a:bodyPr spcFirstLastPara="1" vert="horz" wrap="square" lIns="150754" tIns="75358" rIns="150754" bIns="75358" rtlCol="0" anchor="b" anchorCtr="0">
            <a:normAutofit/>
          </a:bodyPr>
          <a:lstStyle/>
          <a:p>
            <a:pPr>
              <a:buClr>
                <a:srgbClr val="002060"/>
              </a:buClr>
              <a:buSzPct val="111111"/>
            </a:pPr>
            <a:r>
              <a:rPr lang="en-GB" sz="9607" dirty="0">
                <a:latin typeface="Calibri"/>
                <a:ea typeface="Calibri"/>
                <a:cs typeface="Calibri"/>
                <a:sym typeface="Calibri"/>
              </a:rPr>
              <a:t>Introduction to RPA and UiPath</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1801"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0;p28">
              <a:extLst>
                <a:ext uri="{FF2B5EF4-FFF2-40B4-BE49-F238E27FC236}">
                  <a16:creationId xmlns:a16="http://schemas.microsoft.com/office/drawing/2014/main" id="{8CA4795F-5202-E04D-6463-89E06F8871A3}"/>
                </a:ext>
              </a:extLst>
            </p:cNvPr>
            <p:cNvSpPr txBox="1"/>
            <p:nvPr/>
          </p:nvSpPr>
          <p:spPr>
            <a:xfrm>
              <a:off x="0" y="1310521"/>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3203" b="1" i="0" u="none" strike="noStrike" kern="0" cap="none" spc="0" normalizeH="0" baseline="0" noProof="0" dirty="0">
                  <a:ln>
                    <a:noFill/>
                  </a:ln>
                  <a:solidFill>
                    <a:prstClr val="black"/>
                  </a:solidFill>
                  <a:effectLst/>
                  <a:uLnTx/>
                  <a:uFillTx/>
                  <a:latin typeface="Calibri"/>
                  <a:ea typeface="Calibri"/>
                  <a:cs typeface="Calibri"/>
                  <a:sym typeface="Calibri"/>
                </a:rPr>
                <a:t>Introducing UiPath Studio</a:t>
              </a:r>
              <a:endParaRPr kumimoji="0" lang="en-SG" sz="3203" b="0" i="0" u="none" strike="noStrike" kern="0" cap="none" spc="0" normalizeH="0" baseline="0" noProof="0" dirty="0">
                <a:ln>
                  <a:noFill/>
                </a:ln>
                <a:solidFill>
                  <a:prstClr val="black"/>
                </a:solidFill>
                <a:effectLst/>
                <a:uLnTx/>
                <a:uFillTx/>
                <a:latin typeface="Calibri"/>
                <a:ea typeface="Calibri"/>
                <a:cs typeface="Calibri"/>
                <a:sym typeface="Calibri"/>
              </a:endParaRPr>
            </a:p>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dirty="0">
                <a:ln>
                  <a:noFill/>
                </a:ln>
                <a:solidFill>
                  <a:srgbClr val="833C0B"/>
                </a:solidFill>
                <a:effectLst/>
                <a:uLnTx/>
                <a:uFillTx/>
                <a:latin typeface="Calibri"/>
                <a:ea typeface="Calibri"/>
                <a:cs typeface="Calibri"/>
                <a:sym typeface="Calibri"/>
              </a:endParaRPr>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marL="0" marR="0" lvl="0" indent="0" algn="l" defTabSz="914491" rtl="0" eaLnBrk="1" fontAlgn="auto" latinLnBrk="0" hangingPunct="1">
                <a:lnSpc>
                  <a:spcPct val="100000"/>
                </a:lnSpc>
                <a:spcBef>
                  <a:spcPts val="0"/>
                </a:spcBef>
                <a:spcAft>
                  <a:spcPts val="0"/>
                </a:spcAft>
                <a:buClr>
                  <a:srgbClr val="000000"/>
                </a:buClr>
                <a:buSzPts val="1400"/>
                <a:buFont typeface="Arial"/>
                <a:buNone/>
                <a:tabLst/>
                <a:defRPr/>
              </a:pPr>
              <a:endParaRPr kumimoji="0" sz="1801"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3203" b="1" i="0" u="none" strike="noStrike" kern="0" cap="none" spc="0" normalizeH="0" baseline="0" noProof="0" dirty="0">
                  <a:ln>
                    <a:noFill/>
                  </a:ln>
                  <a:solidFill>
                    <a:srgbClr val="FF0000"/>
                  </a:solidFill>
                  <a:effectLst/>
                  <a:uLnTx/>
                  <a:uFillTx/>
                  <a:latin typeface="Calibri"/>
                  <a:ea typeface="Calibri"/>
                  <a:cs typeface="Calibri"/>
                  <a:sym typeface="Calibri"/>
                </a:rPr>
                <a:t>Creating your first Robot – Hello World!</a:t>
              </a:r>
              <a:endParaRPr kumimoji="0" lang="en-SG" sz="3203" b="0" i="0" u="none" strike="noStrike" kern="0" cap="none" spc="0" normalizeH="0" baseline="0" noProof="0" dirty="0">
                <a:ln>
                  <a:noFill/>
                </a:ln>
                <a:solidFill>
                  <a:srgbClr val="FF0000"/>
                </a:solidFill>
                <a:effectLst/>
                <a:uLnTx/>
                <a:uFillTx/>
                <a:latin typeface="Calibri"/>
                <a:ea typeface="Calibri"/>
                <a:cs typeface="Calibri"/>
                <a:sym typeface="Calibri"/>
              </a:endParaRPr>
            </a:p>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endParaRPr kumimoji="0" sz="3203" b="1" i="0" u="none" strike="noStrike" kern="0" cap="none" spc="0" normalizeH="0" baseline="0" noProof="0" dirty="0">
                <a:ln>
                  <a:noFill/>
                </a:ln>
                <a:solidFill>
                  <a:srgbClr val="833C0B"/>
                </a:solidFill>
                <a:effectLst/>
                <a:uLnTx/>
                <a:uFillTx/>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535997"/>
          </a:xfrm>
          <a:prstGeom prst="rect">
            <a:avLst/>
          </a:prstGeom>
          <a:noFill/>
        </p:spPr>
        <p:txBody>
          <a:bodyPr wrap="square">
            <a:spAutoFit/>
          </a:bodyPr>
          <a:lstStyle/>
          <a:p>
            <a:pPr marL="0" marR="0" lvl="0" indent="0" algn="l" defTabSz="914491" rtl="0" eaLnBrk="1" fontAlgn="auto" latinLnBrk="0" hangingPunct="1">
              <a:lnSpc>
                <a:spcPct val="90000"/>
              </a:lnSpc>
              <a:spcBef>
                <a:spcPts val="0"/>
              </a:spcBef>
              <a:spcAft>
                <a:spcPts val="0"/>
              </a:spcAft>
              <a:buClr>
                <a:srgbClr val="000000"/>
              </a:buClr>
              <a:buSzPts val="2400"/>
              <a:buFont typeface="Arial"/>
              <a:buNone/>
              <a:tabLst/>
              <a:defRPr/>
            </a:pPr>
            <a:r>
              <a:rPr kumimoji="0" lang="en-SG" sz="3203" b="1" i="0" u="none" strike="noStrike" kern="0" cap="none" spc="0" normalizeH="0" baseline="0" noProof="0" dirty="0">
                <a:ln>
                  <a:noFill/>
                </a:ln>
                <a:solidFill>
                  <a:srgbClr val="000000"/>
                </a:solidFill>
                <a:effectLst/>
                <a:uLnTx/>
                <a:uFillTx/>
                <a:latin typeface="Calibri"/>
                <a:ea typeface="Calibri"/>
                <a:cs typeface="Calibri"/>
                <a:sym typeface="Calibri"/>
              </a:rPr>
              <a:t>What Is RPA?</a:t>
            </a:r>
            <a:endParaRPr kumimoji="0" lang="en-SG" sz="3203"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8987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1751E5A-36B5-47CE-900F-34080F930C8C}"/>
              </a:ext>
            </a:extLst>
          </p:cNvPr>
          <p:cNvSpPr txBox="1">
            <a:spLocks/>
          </p:cNvSpPr>
          <p:nvPr/>
        </p:nvSpPr>
        <p:spPr>
          <a:xfrm>
            <a:off x="420800" y="928674"/>
            <a:ext cx="16277143" cy="80802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defTabSz="1508813">
              <a:buClr>
                <a:srgbClr val="FA4616"/>
              </a:buClr>
            </a:pPr>
            <a:r>
              <a:rPr lang="da-DK" sz="3960" dirty="0">
                <a:solidFill>
                  <a:prstClr val="black"/>
                </a:solidFill>
                <a:latin typeface="+mn-lt"/>
              </a:rPr>
              <a:t>The User Interface – Start Menu</a:t>
            </a:r>
          </a:p>
        </p:txBody>
      </p:sp>
      <p:pic>
        <p:nvPicPr>
          <p:cNvPr id="4" name="Picture 3">
            <a:extLst>
              <a:ext uri="{FF2B5EF4-FFF2-40B4-BE49-F238E27FC236}">
                <a16:creationId xmlns:a16="http://schemas.microsoft.com/office/drawing/2014/main" id="{501E496A-6099-04C2-443F-9A2071E888FD}"/>
              </a:ext>
            </a:extLst>
          </p:cNvPr>
          <p:cNvPicPr>
            <a:picLocks noChangeAspect="1"/>
          </p:cNvPicPr>
          <p:nvPr/>
        </p:nvPicPr>
        <p:blipFill>
          <a:blip r:embed="rId4"/>
          <a:stretch>
            <a:fillRect/>
          </a:stretch>
        </p:blipFill>
        <p:spPr>
          <a:xfrm>
            <a:off x="3830750" y="2056982"/>
            <a:ext cx="15972551" cy="8485417"/>
          </a:xfrm>
          <a:prstGeom prst="rect">
            <a:avLst/>
          </a:prstGeom>
        </p:spPr>
      </p:pic>
      <p:grpSp>
        <p:nvGrpSpPr>
          <p:cNvPr id="13" name="Group 12">
            <a:extLst>
              <a:ext uri="{FF2B5EF4-FFF2-40B4-BE49-F238E27FC236}">
                <a16:creationId xmlns:a16="http://schemas.microsoft.com/office/drawing/2014/main" id="{AC576E79-1992-BADC-56C7-533D1D37281B}"/>
              </a:ext>
            </a:extLst>
          </p:cNvPr>
          <p:cNvGrpSpPr/>
          <p:nvPr/>
        </p:nvGrpSpPr>
        <p:grpSpPr>
          <a:xfrm>
            <a:off x="13286954" y="466718"/>
            <a:ext cx="5546336" cy="2514600"/>
            <a:chOff x="13286954" y="466718"/>
            <a:chExt cx="5546336" cy="2514600"/>
          </a:xfrm>
        </p:grpSpPr>
        <p:sp>
          <p:nvSpPr>
            <p:cNvPr id="6" name="TextBox 5">
              <a:extLst>
                <a:ext uri="{FF2B5EF4-FFF2-40B4-BE49-F238E27FC236}">
                  <a16:creationId xmlns:a16="http://schemas.microsoft.com/office/drawing/2014/main" id="{6DDFBAB3-3F66-72D2-3B0F-4D6C94C5998A}"/>
                </a:ext>
              </a:extLst>
            </p:cNvPr>
            <p:cNvSpPr txBox="1"/>
            <p:nvPr/>
          </p:nvSpPr>
          <p:spPr>
            <a:xfrm>
              <a:off x="13286954" y="466718"/>
              <a:ext cx="5546336" cy="70814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Process</a:t>
              </a:r>
              <a:r>
                <a:rPr lang="en-US" sz="2001" kern="1200" dirty="0">
                  <a:solidFill>
                    <a:schemeClr val="tx1"/>
                  </a:solidFill>
                </a:rPr>
                <a:t> section is create new projects. You will use this frequently when developing your Robots.</a:t>
              </a:r>
              <a:endParaRPr lang="en-IN" sz="2001" kern="1200" dirty="0">
                <a:solidFill>
                  <a:schemeClr val="tx1"/>
                </a:solidFill>
              </a:endParaRPr>
            </a:p>
          </p:txBody>
        </p:sp>
        <p:cxnSp>
          <p:nvCxnSpPr>
            <p:cNvPr id="8" name="Straight Arrow Connector 7">
              <a:extLst>
                <a:ext uri="{FF2B5EF4-FFF2-40B4-BE49-F238E27FC236}">
                  <a16:creationId xmlns:a16="http://schemas.microsoft.com/office/drawing/2014/main" id="{02F937E0-341D-60B1-863A-9A80B0625648}"/>
                </a:ext>
              </a:extLst>
            </p:cNvPr>
            <p:cNvCxnSpPr>
              <a:cxnSpLocks/>
              <a:stCxn id="6" idx="2"/>
            </p:cNvCxnSpPr>
            <p:nvPr/>
          </p:nvCxnSpPr>
          <p:spPr>
            <a:xfrm flipH="1">
              <a:off x="13944600" y="1174861"/>
              <a:ext cx="2115522" cy="180645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A2B0E3B4-3A55-9228-6EB3-7282BD828978}"/>
              </a:ext>
            </a:extLst>
          </p:cNvPr>
          <p:cNvGrpSpPr/>
          <p:nvPr/>
        </p:nvGrpSpPr>
        <p:grpSpPr>
          <a:xfrm>
            <a:off x="584779" y="2170068"/>
            <a:ext cx="5454071" cy="1016047"/>
            <a:chOff x="13871733" y="-335023"/>
            <a:chExt cx="5454071" cy="1016047"/>
          </a:xfrm>
        </p:grpSpPr>
        <p:sp>
          <p:nvSpPr>
            <p:cNvPr id="15" name="TextBox 14">
              <a:extLst>
                <a:ext uri="{FF2B5EF4-FFF2-40B4-BE49-F238E27FC236}">
                  <a16:creationId xmlns:a16="http://schemas.microsoft.com/office/drawing/2014/main" id="{57FF27D3-11E0-52D9-0DA7-E91AFBAAEB53}"/>
                </a:ext>
              </a:extLst>
            </p:cNvPr>
            <p:cNvSpPr txBox="1"/>
            <p:nvPr/>
          </p:nvSpPr>
          <p:spPr>
            <a:xfrm>
              <a:off x="13871733" y="-335023"/>
              <a:ext cx="3371850" cy="10160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Open a Local Project </a:t>
              </a:r>
              <a:r>
                <a:rPr lang="en-US" sz="2001" kern="1200" dirty="0">
                  <a:solidFill>
                    <a:schemeClr val="tx1"/>
                  </a:solidFill>
                </a:rPr>
                <a:t>allows you to navigate to project folders to open projects</a:t>
              </a:r>
              <a:endParaRPr lang="en-IN" sz="2001" kern="1200" dirty="0">
                <a:solidFill>
                  <a:schemeClr val="tx1"/>
                </a:solidFill>
              </a:endParaRPr>
            </a:p>
          </p:txBody>
        </p:sp>
        <p:cxnSp>
          <p:nvCxnSpPr>
            <p:cNvPr id="16" name="Straight Arrow Connector 15">
              <a:extLst>
                <a:ext uri="{FF2B5EF4-FFF2-40B4-BE49-F238E27FC236}">
                  <a16:creationId xmlns:a16="http://schemas.microsoft.com/office/drawing/2014/main" id="{C1EAC7E9-D446-14D2-D40F-C050443B777A}"/>
                </a:ext>
              </a:extLst>
            </p:cNvPr>
            <p:cNvCxnSpPr>
              <a:cxnSpLocks/>
            </p:cNvCxnSpPr>
            <p:nvPr/>
          </p:nvCxnSpPr>
          <p:spPr>
            <a:xfrm>
              <a:off x="17243583" y="326953"/>
              <a:ext cx="2082221" cy="31120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3" name="Group 22">
            <a:extLst>
              <a:ext uri="{FF2B5EF4-FFF2-40B4-BE49-F238E27FC236}">
                <a16:creationId xmlns:a16="http://schemas.microsoft.com/office/drawing/2014/main" id="{42F65757-550F-7042-E5A5-7ECC3707866A}"/>
              </a:ext>
            </a:extLst>
          </p:cNvPr>
          <p:cNvGrpSpPr/>
          <p:nvPr/>
        </p:nvGrpSpPr>
        <p:grpSpPr>
          <a:xfrm>
            <a:off x="313499" y="4155996"/>
            <a:ext cx="5454071" cy="1323952"/>
            <a:chOff x="13871733" y="-335023"/>
            <a:chExt cx="5454071" cy="1323952"/>
          </a:xfrm>
        </p:grpSpPr>
        <p:sp>
          <p:nvSpPr>
            <p:cNvPr id="24" name="TextBox 23">
              <a:extLst>
                <a:ext uri="{FF2B5EF4-FFF2-40B4-BE49-F238E27FC236}">
                  <a16:creationId xmlns:a16="http://schemas.microsoft.com/office/drawing/2014/main" id="{F3BC8750-83C9-25E3-B32A-E7FB415891B0}"/>
                </a:ext>
              </a:extLst>
            </p:cNvPr>
            <p:cNvSpPr txBox="1"/>
            <p:nvPr/>
          </p:nvSpPr>
          <p:spPr>
            <a:xfrm>
              <a:off x="13871733" y="-335023"/>
              <a:ext cx="3371850" cy="13239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001" b="1" kern="1200" dirty="0">
                  <a:solidFill>
                    <a:schemeClr val="tx1"/>
                  </a:solidFill>
                </a:rPr>
                <a:t>Open Recent </a:t>
              </a:r>
              <a:r>
                <a:rPr lang="en-US" sz="2001" kern="1200" dirty="0">
                  <a:solidFill>
                    <a:schemeClr val="tx1"/>
                  </a:solidFill>
                </a:rPr>
                <a:t>shows list of recent opened/created projects. Typically you may access your projects from here</a:t>
              </a:r>
              <a:endParaRPr lang="en-IN" sz="2001" kern="1200" dirty="0">
                <a:solidFill>
                  <a:schemeClr val="tx1"/>
                </a:solidFill>
              </a:endParaRPr>
            </a:p>
          </p:txBody>
        </p:sp>
        <p:cxnSp>
          <p:nvCxnSpPr>
            <p:cNvPr id="25" name="Straight Arrow Connector 24">
              <a:extLst>
                <a:ext uri="{FF2B5EF4-FFF2-40B4-BE49-F238E27FC236}">
                  <a16:creationId xmlns:a16="http://schemas.microsoft.com/office/drawing/2014/main" id="{D5DB162E-BCB0-9B36-9AA9-2333B4F26557}"/>
                </a:ext>
              </a:extLst>
            </p:cNvPr>
            <p:cNvCxnSpPr>
              <a:cxnSpLocks/>
            </p:cNvCxnSpPr>
            <p:nvPr/>
          </p:nvCxnSpPr>
          <p:spPr>
            <a:xfrm>
              <a:off x="17243583" y="326953"/>
              <a:ext cx="2082221" cy="31120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29" name="TextBox 28">
            <a:extLst>
              <a:ext uri="{FF2B5EF4-FFF2-40B4-BE49-F238E27FC236}">
                <a16:creationId xmlns:a16="http://schemas.microsoft.com/office/drawing/2014/main" id="{46AFAEFE-90C6-8CBC-C4C9-641DD2C31E6B}"/>
              </a:ext>
            </a:extLst>
          </p:cNvPr>
          <p:cNvSpPr txBox="1"/>
          <p:nvPr/>
        </p:nvSpPr>
        <p:spPr>
          <a:xfrm>
            <a:off x="14914048" y="1421048"/>
            <a:ext cx="4781952" cy="523220"/>
          </a:xfrm>
          <a:prstGeom prst="rect">
            <a:avLst/>
          </a:prstGeom>
          <a:ln w="19050"/>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800" kern="1200" dirty="0">
                <a:solidFill>
                  <a:schemeClr val="tx1"/>
                </a:solidFill>
              </a:rPr>
              <a:t>Click here to create new project</a:t>
            </a:r>
            <a:endParaRPr lang="en-IN" sz="2800" kern="1200" dirty="0">
              <a:solidFill>
                <a:schemeClr val="tx1"/>
              </a:solidFill>
            </a:endParaRPr>
          </a:p>
        </p:txBody>
      </p:sp>
    </p:spTree>
    <p:custDataLst>
      <p:tags r:id="rId1"/>
    </p:custDataLst>
    <p:extLst>
      <p:ext uri="{BB962C8B-B14F-4D97-AF65-F5344CB8AC3E}">
        <p14:creationId xmlns:p14="http://schemas.microsoft.com/office/powerpoint/2010/main" val="82073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9BC780-7356-D3E8-B5F5-EC7B4559F21C}"/>
              </a:ext>
            </a:extLst>
          </p:cNvPr>
          <p:cNvPicPr>
            <a:picLocks noChangeAspect="1"/>
          </p:cNvPicPr>
          <p:nvPr/>
        </p:nvPicPr>
        <p:blipFill>
          <a:blip r:embed="rId2"/>
          <a:stretch>
            <a:fillRect/>
          </a:stretch>
        </p:blipFill>
        <p:spPr>
          <a:xfrm>
            <a:off x="523875" y="1900237"/>
            <a:ext cx="7203111" cy="5586413"/>
          </a:xfrm>
          <a:prstGeom prst="rect">
            <a:avLst/>
          </a:prstGeom>
        </p:spPr>
      </p:pic>
      <p:grpSp>
        <p:nvGrpSpPr>
          <p:cNvPr id="8" name="Group 7">
            <a:extLst>
              <a:ext uri="{FF2B5EF4-FFF2-40B4-BE49-F238E27FC236}">
                <a16:creationId xmlns:a16="http://schemas.microsoft.com/office/drawing/2014/main" id="{B58D5A88-4CA8-9AFD-8356-7774D9CE8B0A}"/>
              </a:ext>
            </a:extLst>
          </p:cNvPr>
          <p:cNvGrpSpPr/>
          <p:nvPr/>
        </p:nvGrpSpPr>
        <p:grpSpPr>
          <a:xfrm>
            <a:off x="6581354" y="1266818"/>
            <a:ext cx="5546336" cy="2514600"/>
            <a:chOff x="13286954" y="466718"/>
            <a:chExt cx="5546336" cy="2514600"/>
          </a:xfrm>
        </p:grpSpPr>
        <p:sp>
          <p:nvSpPr>
            <p:cNvPr id="9" name="TextBox 8">
              <a:extLst>
                <a:ext uri="{FF2B5EF4-FFF2-40B4-BE49-F238E27FC236}">
                  <a16:creationId xmlns:a16="http://schemas.microsoft.com/office/drawing/2014/main" id="{98322D36-A05B-B6F9-313D-BE7415C903C8}"/>
                </a:ext>
              </a:extLst>
            </p:cNvPr>
            <p:cNvSpPr txBox="1"/>
            <p:nvPr/>
          </p:nvSpPr>
          <p:spPr>
            <a:xfrm>
              <a:off x="13286954" y="466718"/>
              <a:ext cx="5546336" cy="10160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Name the project: First Process. </a:t>
              </a:r>
              <a:r>
                <a:rPr lang="en-US" sz="2001" kern="1200" dirty="0">
                  <a:solidFill>
                    <a:schemeClr val="tx1"/>
                  </a:solidFill>
                </a:rPr>
                <a:t>It is important to state the process context – do not use Blank Process as process name</a:t>
              </a:r>
              <a:endParaRPr lang="en-IN" sz="2001" kern="1200" dirty="0">
                <a:solidFill>
                  <a:schemeClr val="tx1"/>
                </a:solidFill>
              </a:endParaRPr>
            </a:p>
          </p:txBody>
        </p:sp>
        <p:cxnSp>
          <p:nvCxnSpPr>
            <p:cNvPr id="10" name="Straight Arrow Connector 9">
              <a:extLst>
                <a:ext uri="{FF2B5EF4-FFF2-40B4-BE49-F238E27FC236}">
                  <a16:creationId xmlns:a16="http://schemas.microsoft.com/office/drawing/2014/main" id="{B0F034A6-8277-26DE-A221-62A27AF38CFE}"/>
                </a:ext>
              </a:extLst>
            </p:cNvPr>
            <p:cNvCxnSpPr>
              <a:cxnSpLocks/>
              <a:stCxn id="9" idx="2"/>
            </p:cNvCxnSpPr>
            <p:nvPr/>
          </p:nvCxnSpPr>
          <p:spPr>
            <a:xfrm flipH="1">
              <a:off x="13944600" y="1482765"/>
              <a:ext cx="2115522" cy="149855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11" name="Group 10">
            <a:extLst>
              <a:ext uri="{FF2B5EF4-FFF2-40B4-BE49-F238E27FC236}">
                <a16:creationId xmlns:a16="http://schemas.microsoft.com/office/drawing/2014/main" id="{816B032C-B0C1-9A9B-3EEE-43F6043A8621}"/>
              </a:ext>
            </a:extLst>
          </p:cNvPr>
          <p:cNvGrpSpPr/>
          <p:nvPr/>
        </p:nvGrpSpPr>
        <p:grpSpPr>
          <a:xfrm>
            <a:off x="6416193" y="3602872"/>
            <a:ext cx="7831518" cy="1323952"/>
            <a:chOff x="11001772" y="466718"/>
            <a:chExt cx="7831518" cy="1323952"/>
          </a:xfrm>
        </p:grpSpPr>
        <p:sp>
          <p:nvSpPr>
            <p:cNvPr id="12" name="TextBox 11">
              <a:extLst>
                <a:ext uri="{FF2B5EF4-FFF2-40B4-BE49-F238E27FC236}">
                  <a16:creationId xmlns:a16="http://schemas.microsoft.com/office/drawing/2014/main" id="{BA53C290-23F5-B2AA-6A0D-68D800323FA9}"/>
                </a:ext>
              </a:extLst>
            </p:cNvPr>
            <p:cNvSpPr txBox="1"/>
            <p:nvPr/>
          </p:nvSpPr>
          <p:spPr>
            <a:xfrm>
              <a:off x="13286954" y="466718"/>
              <a:ext cx="5546336" cy="13239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Location: </a:t>
              </a:r>
              <a:r>
                <a:rPr lang="en-US" sz="2001" kern="1200" dirty="0">
                  <a:solidFill>
                    <a:schemeClr val="tx1"/>
                  </a:solidFill>
                </a:rPr>
                <a:t>This is the project folder. In the folder, there are the JSON project file and all the source code. It is important and typically defaulted to Documents/UiPath</a:t>
              </a:r>
              <a:endParaRPr lang="en-IN" sz="2001" kern="1200" dirty="0">
                <a:solidFill>
                  <a:schemeClr val="tx1"/>
                </a:solidFill>
              </a:endParaRPr>
            </a:p>
          </p:txBody>
        </p:sp>
        <p:cxnSp>
          <p:nvCxnSpPr>
            <p:cNvPr id="13" name="Straight Arrow Connector 12">
              <a:extLst>
                <a:ext uri="{FF2B5EF4-FFF2-40B4-BE49-F238E27FC236}">
                  <a16:creationId xmlns:a16="http://schemas.microsoft.com/office/drawing/2014/main" id="{6C738296-3B68-06DC-0CBD-6DE54F99ACAE}"/>
                </a:ext>
              </a:extLst>
            </p:cNvPr>
            <p:cNvCxnSpPr>
              <a:cxnSpLocks/>
              <a:stCxn id="12" idx="1"/>
            </p:cNvCxnSpPr>
            <p:nvPr/>
          </p:nvCxnSpPr>
          <p:spPr>
            <a:xfrm flipH="1">
              <a:off x="11001772" y="1128694"/>
              <a:ext cx="2285182" cy="19205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17" name="Group 16">
            <a:extLst>
              <a:ext uri="{FF2B5EF4-FFF2-40B4-BE49-F238E27FC236}">
                <a16:creationId xmlns:a16="http://schemas.microsoft.com/office/drawing/2014/main" id="{3F5305CC-C6E3-EAE6-5660-C3F8159C7EAA}"/>
              </a:ext>
            </a:extLst>
          </p:cNvPr>
          <p:cNvGrpSpPr/>
          <p:nvPr/>
        </p:nvGrpSpPr>
        <p:grpSpPr>
          <a:xfrm>
            <a:off x="6416193" y="5638005"/>
            <a:ext cx="7831518" cy="1016047"/>
            <a:chOff x="11001772" y="466718"/>
            <a:chExt cx="7831518" cy="1016047"/>
          </a:xfrm>
        </p:grpSpPr>
        <p:sp>
          <p:nvSpPr>
            <p:cNvPr id="18" name="TextBox 17">
              <a:extLst>
                <a:ext uri="{FF2B5EF4-FFF2-40B4-BE49-F238E27FC236}">
                  <a16:creationId xmlns:a16="http://schemas.microsoft.com/office/drawing/2014/main" id="{591E649B-343A-FDF9-409F-8F6BF632F845}"/>
                </a:ext>
              </a:extLst>
            </p:cNvPr>
            <p:cNvSpPr txBox="1"/>
            <p:nvPr/>
          </p:nvSpPr>
          <p:spPr>
            <a:xfrm>
              <a:off x="13286954" y="466718"/>
              <a:ext cx="5546336" cy="10160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Compatibility: </a:t>
              </a:r>
              <a:r>
                <a:rPr lang="en-US" sz="2001" kern="1200" dirty="0">
                  <a:solidFill>
                    <a:schemeClr val="tx1"/>
                  </a:solidFill>
                </a:rPr>
                <a:t>Please ensure that you select Windows and NOT windows Legacy. Legacy support will cease soon in 2024.</a:t>
              </a:r>
              <a:endParaRPr lang="en-IN" sz="2001" kern="1200" dirty="0">
                <a:solidFill>
                  <a:schemeClr val="tx1"/>
                </a:solidFill>
              </a:endParaRPr>
            </a:p>
          </p:txBody>
        </p:sp>
        <p:cxnSp>
          <p:nvCxnSpPr>
            <p:cNvPr id="19" name="Straight Arrow Connector 18">
              <a:extLst>
                <a:ext uri="{FF2B5EF4-FFF2-40B4-BE49-F238E27FC236}">
                  <a16:creationId xmlns:a16="http://schemas.microsoft.com/office/drawing/2014/main" id="{F0FB7A6C-036F-C27F-F708-9AD47B65FA43}"/>
                </a:ext>
              </a:extLst>
            </p:cNvPr>
            <p:cNvCxnSpPr>
              <a:cxnSpLocks/>
              <a:stCxn id="18" idx="1"/>
            </p:cNvCxnSpPr>
            <p:nvPr/>
          </p:nvCxnSpPr>
          <p:spPr>
            <a:xfrm flipH="1" flipV="1">
              <a:off x="11001772" y="715998"/>
              <a:ext cx="2285182" cy="25874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A0F6A90A-B15F-AB41-F337-63E9FE948116}"/>
              </a:ext>
            </a:extLst>
          </p:cNvPr>
          <p:cNvGrpSpPr/>
          <p:nvPr/>
        </p:nvGrpSpPr>
        <p:grpSpPr>
          <a:xfrm>
            <a:off x="1692664" y="6572250"/>
            <a:ext cx="5546336" cy="2005171"/>
            <a:chOff x="13286954" y="-830310"/>
            <a:chExt cx="5546336" cy="2005171"/>
          </a:xfrm>
        </p:grpSpPr>
        <p:sp>
          <p:nvSpPr>
            <p:cNvPr id="22" name="TextBox 21">
              <a:extLst>
                <a:ext uri="{FF2B5EF4-FFF2-40B4-BE49-F238E27FC236}">
                  <a16:creationId xmlns:a16="http://schemas.microsoft.com/office/drawing/2014/main" id="{9319DA0B-5452-D0DD-D9E3-FD9755457CD8}"/>
                </a:ext>
              </a:extLst>
            </p:cNvPr>
            <p:cNvSpPr txBox="1"/>
            <p:nvPr/>
          </p:nvSpPr>
          <p:spPr>
            <a:xfrm>
              <a:off x="13286954" y="466718"/>
              <a:ext cx="5546336" cy="70814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Language </a:t>
              </a:r>
              <a:r>
                <a:rPr lang="en-US" sz="2001" kern="1200" dirty="0">
                  <a:solidFill>
                    <a:schemeClr val="tx1"/>
                  </a:solidFill>
                </a:rPr>
                <a:t>refers to the programming language used in the project. Please default as VB.</a:t>
              </a:r>
              <a:endParaRPr lang="en-IN" sz="2001" kern="1200" dirty="0">
                <a:solidFill>
                  <a:schemeClr val="tx1"/>
                </a:solidFill>
              </a:endParaRPr>
            </a:p>
          </p:txBody>
        </p:sp>
        <p:cxnSp>
          <p:nvCxnSpPr>
            <p:cNvPr id="23" name="Straight Arrow Connector 22">
              <a:extLst>
                <a:ext uri="{FF2B5EF4-FFF2-40B4-BE49-F238E27FC236}">
                  <a16:creationId xmlns:a16="http://schemas.microsoft.com/office/drawing/2014/main" id="{9A273142-B0A9-71BB-0C09-471CF0B3C1D0}"/>
                </a:ext>
              </a:extLst>
            </p:cNvPr>
            <p:cNvCxnSpPr>
              <a:cxnSpLocks/>
              <a:stCxn id="22" idx="0"/>
            </p:cNvCxnSpPr>
            <p:nvPr/>
          </p:nvCxnSpPr>
          <p:spPr>
            <a:xfrm flipH="1" flipV="1">
              <a:off x="13994590" y="-830310"/>
              <a:ext cx="2065532" cy="129702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pic>
        <p:nvPicPr>
          <p:cNvPr id="27" name="Picture 26">
            <a:extLst>
              <a:ext uri="{FF2B5EF4-FFF2-40B4-BE49-F238E27FC236}">
                <a16:creationId xmlns:a16="http://schemas.microsoft.com/office/drawing/2014/main" id="{39186778-2F72-66FD-B363-5E657FB1EAF5}"/>
              </a:ext>
            </a:extLst>
          </p:cNvPr>
          <p:cNvPicPr>
            <a:picLocks noChangeAspect="1"/>
          </p:cNvPicPr>
          <p:nvPr/>
        </p:nvPicPr>
        <p:blipFill>
          <a:blip r:embed="rId3"/>
          <a:stretch>
            <a:fillRect/>
          </a:stretch>
        </p:blipFill>
        <p:spPr>
          <a:xfrm>
            <a:off x="15908142" y="749221"/>
            <a:ext cx="3903857" cy="4177603"/>
          </a:xfrm>
          <a:prstGeom prst="rect">
            <a:avLst/>
          </a:prstGeom>
          <a:ln>
            <a:solidFill>
              <a:schemeClr val="tx1"/>
            </a:solidFill>
          </a:ln>
        </p:spPr>
      </p:pic>
      <p:cxnSp>
        <p:nvCxnSpPr>
          <p:cNvPr id="28" name="Straight Arrow Connector 27">
            <a:extLst>
              <a:ext uri="{FF2B5EF4-FFF2-40B4-BE49-F238E27FC236}">
                <a16:creationId xmlns:a16="http://schemas.microsoft.com/office/drawing/2014/main" id="{2B20291C-FC98-244A-F15E-FB88A1AA7915}"/>
              </a:ext>
            </a:extLst>
          </p:cNvPr>
          <p:cNvCxnSpPr>
            <a:cxnSpLocks/>
          </p:cNvCxnSpPr>
          <p:nvPr/>
        </p:nvCxnSpPr>
        <p:spPr>
          <a:xfrm flipV="1">
            <a:off x="14247711" y="2532145"/>
            <a:ext cx="1660431" cy="176523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22FC6B9C-1D32-EAFA-C282-C3895D713E3B}"/>
              </a:ext>
            </a:extLst>
          </p:cNvPr>
          <p:cNvGrpSpPr/>
          <p:nvPr/>
        </p:nvGrpSpPr>
        <p:grpSpPr>
          <a:xfrm>
            <a:off x="14099211" y="4926824"/>
            <a:ext cx="5546336" cy="3773510"/>
            <a:chOff x="13286954" y="-1982840"/>
            <a:chExt cx="5546336" cy="3773510"/>
          </a:xfrm>
        </p:grpSpPr>
        <p:sp>
          <p:nvSpPr>
            <p:cNvPr id="32" name="TextBox 31">
              <a:extLst>
                <a:ext uri="{FF2B5EF4-FFF2-40B4-BE49-F238E27FC236}">
                  <a16:creationId xmlns:a16="http://schemas.microsoft.com/office/drawing/2014/main" id="{0CAA749B-F991-7F24-3DDA-AB3A622B674A}"/>
                </a:ext>
              </a:extLst>
            </p:cNvPr>
            <p:cNvSpPr txBox="1"/>
            <p:nvPr/>
          </p:nvSpPr>
          <p:spPr>
            <a:xfrm>
              <a:off x="13286954" y="466718"/>
              <a:ext cx="5546336" cy="13239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Navigate to your project folder: </a:t>
              </a:r>
              <a:r>
                <a:rPr lang="en-US" sz="2001" kern="1200" dirty="0">
                  <a:solidFill>
                    <a:schemeClr val="tx1"/>
                  </a:solidFill>
                </a:rPr>
                <a:t>Try locating your project folder in Documents/UiPath. This is also where you can copy your source codes for easy transfer to other computers. </a:t>
              </a:r>
              <a:endParaRPr lang="en-IN" sz="2001" kern="1200" dirty="0">
                <a:solidFill>
                  <a:schemeClr val="tx1"/>
                </a:solidFill>
              </a:endParaRPr>
            </a:p>
          </p:txBody>
        </p:sp>
        <p:cxnSp>
          <p:nvCxnSpPr>
            <p:cNvPr id="33" name="Straight Arrow Connector 32">
              <a:extLst>
                <a:ext uri="{FF2B5EF4-FFF2-40B4-BE49-F238E27FC236}">
                  <a16:creationId xmlns:a16="http://schemas.microsoft.com/office/drawing/2014/main" id="{37B29439-213C-2DF5-BDEF-308083E20BE6}"/>
                </a:ext>
              </a:extLst>
            </p:cNvPr>
            <p:cNvCxnSpPr>
              <a:cxnSpLocks/>
              <a:stCxn id="32" idx="0"/>
              <a:endCxn id="27" idx="2"/>
            </p:cNvCxnSpPr>
            <p:nvPr/>
          </p:nvCxnSpPr>
          <p:spPr>
            <a:xfrm flipV="1">
              <a:off x="16060122" y="-1982840"/>
              <a:ext cx="987692" cy="244955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36" name="Group 35">
            <a:extLst>
              <a:ext uri="{FF2B5EF4-FFF2-40B4-BE49-F238E27FC236}">
                <a16:creationId xmlns:a16="http://schemas.microsoft.com/office/drawing/2014/main" id="{51E7D03F-7A57-72F1-BFDD-C7AFAA0BD427}"/>
              </a:ext>
            </a:extLst>
          </p:cNvPr>
          <p:cNvGrpSpPr/>
          <p:nvPr/>
        </p:nvGrpSpPr>
        <p:grpSpPr>
          <a:xfrm>
            <a:off x="7543800" y="7068386"/>
            <a:ext cx="4972050" cy="400238"/>
            <a:chOff x="11431150" y="466718"/>
            <a:chExt cx="7402140" cy="269484"/>
          </a:xfrm>
        </p:grpSpPr>
        <p:sp>
          <p:nvSpPr>
            <p:cNvPr id="37" name="TextBox 36">
              <a:extLst>
                <a:ext uri="{FF2B5EF4-FFF2-40B4-BE49-F238E27FC236}">
                  <a16:creationId xmlns:a16="http://schemas.microsoft.com/office/drawing/2014/main" id="{E8CE2F3C-D340-DFF5-2092-6231F9ECFE95}"/>
                </a:ext>
              </a:extLst>
            </p:cNvPr>
            <p:cNvSpPr txBox="1"/>
            <p:nvPr/>
          </p:nvSpPr>
          <p:spPr>
            <a:xfrm>
              <a:off x="13286954" y="466718"/>
              <a:ext cx="5546336" cy="2694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b="1" kern="1200" dirty="0">
                  <a:solidFill>
                    <a:schemeClr val="tx1"/>
                  </a:solidFill>
                </a:rPr>
                <a:t>Click Create</a:t>
              </a:r>
              <a:endParaRPr lang="en-IN" sz="2001" kern="1200" dirty="0">
                <a:solidFill>
                  <a:schemeClr val="tx1"/>
                </a:solidFill>
              </a:endParaRPr>
            </a:p>
          </p:txBody>
        </p:sp>
        <p:cxnSp>
          <p:nvCxnSpPr>
            <p:cNvPr id="38" name="Straight Arrow Connector 37">
              <a:extLst>
                <a:ext uri="{FF2B5EF4-FFF2-40B4-BE49-F238E27FC236}">
                  <a16:creationId xmlns:a16="http://schemas.microsoft.com/office/drawing/2014/main" id="{29B6E4F6-30AF-2315-604F-A19236BBBB42}"/>
                </a:ext>
              </a:extLst>
            </p:cNvPr>
            <p:cNvCxnSpPr>
              <a:cxnSpLocks/>
              <a:stCxn id="37" idx="1"/>
            </p:cNvCxnSpPr>
            <p:nvPr/>
          </p:nvCxnSpPr>
          <p:spPr>
            <a:xfrm flipH="1">
              <a:off x="11431150" y="601460"/>
              <a:ext cx="185580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7519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C768C-D484-C3A6-9325-0C78A20BC467}"/>
              </a:ext>
            </a:extLst>
          </p:cNvPr>
          <p:cNvPicPr>
            <a:picLocks noChangeAspect="1"/>
          </p:cNvPicPr>
          <p:nvPr/>
        </p:nvPicPr>
        <p:blipFill>
          <a:blip r:embed="rId3"/>
          <a:stretch>
            <a:fillRect/>
          </a:stretch>
        </p:blipFill>
        <p:spPr>
          <a:xfrm>
            <a:off x="2513188" y="358815"/>
            <a:ext cx="15090424" cy="8016788"/>
          </a:xfrm>
          <a:prstGeom prst="rect">
            <a:avLst/>
          </a:prstGeom>
        </p:spPr>
      </p:pic>
      <p:grpSp>
        <p:nvGrpSpPr>
          <p:cNvPr id="8" name="Group 7">
            <a:extLst>
              <a:ext uri="{FF2B5EF4-FFF2-40B4-BE49-F238E27FC236}">
                <a16:creationId xmlns:a16="http://schemas.microsoft.com/office/drawing/2014/main" id="{B58D5A88-4CA8-9AFD-8356-7774D9CE8B0A}"/>
              </a:ext>
            </a:extLst>
          </p:cNvPr>
          <p:cNvGrpSpPr/>
          <p:nvPr/>
        </p:nvGrpSpPr>
        <p:grpSpPr>
          <a:xfrm>
            <a:off x="11676743" y="1704968"/>
            <a:ext cx="5546336" cy="2054296"/>
            <a:chOff x="13286954" y="466718"/>
            <a:chExt cx="5546336" cy="2054296"/>
          </a:xfrm>
        </p:grpSpPr>
        <p:sp>
          <p:nvSpPr>
            <p:cNvPr id="9" name="TextBox 8">
              <a:extLst>
                <a:ext uri="{FF2B5EF4-FFF2-40B4-BE49-F238E27FC236}">
                  <a16:creationId xmlns:a16="http://schemas.microsoft.com/office/drawing/2014/main" id="{98322D36-A05B-B6F9-313D-BE7415C903C8}"/>
                </a:ext>
              </a:extLst>
            </p:cNvPr>
            <p:cNvSpPr txBox="1"/>
            <p:nvPr/>
          </p:nvSpPr>
          <p:spPr>
            <a:xfrm>
              <a:off x="13286954" y="466718"/>
              <a:ext cx="5546336" cy="70814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001" b="1" kern="1200" dirty="0">
                  <a:solidFill>
                    <a:schemeClr val="tx1"/>
                  </a:solidFill>
                </a:rPr>
                <a:t>Click on Open Main Project</a:t>
              </a:r>
              <a:r>
                <a:rPr lang="en-US" sz="2001" kern="1200" dirty="0">
                  <a:solidFill>
                    <a:schemeClr val="tx1"/>
                  </a:solidFill>
                </a:rPr>
                <a:t> -&gt; the current main panel do not have any file opened.</a:t>
              </a:r>
              <a:endParaRPr lang="en-IN" sz="2001" kern="1200" dirty="0">
                <a:solidFill>
                  <a:schemeClr val="tx1"/>
                </a:solidFill>
              </a:endParaRPr>
            </a:p>
          </p:txBody>
        </p:sp>
        <p:cxnSp>
          <p:nvCxnSpPr>
            <p:cNvPr id="10" name="Straight Arrow Connector 9">
              <a:extLst>
                <a:ext uri="{FF2B5EF4-FFF2-40B4-BE49-F238E27FC236}">
                  <a16:creationId xmlns:a16="http://schemas.microsoft.com/office/drawing/2014/main" id="{B0F034A6-8277-26DE-A221-62A27AF38CFE}"/>
                </a:ext>
              </a:extLst>
            </p:cNvPr>
            <p:cNvCxnSpPr>
              <a:cxnSpLocks/>
              <a:stCxn id="9" idx="2"/>
            </p:cNvCxnSpPr>
            <p:nvPr/>
          </p:nvCxnSpPr>
          <p:spPr>
            <a:xfrm flipH="1">
              <a:off x="14183211" y="1174861"/>
              <a:ext cx="1876911" cy="134615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4" name="Group 3">
            <a:extLst>
              <a:ext uri="{FF2B5EF4-FFF2-40B4-BE49-F238E27FC236}">
                <a16:creationId xmlns:a16="http://schemas.microsoft.com/office/drawing/2014/main" id="{CD183172-0253-FDA6-7F4D-6BA9BAFC0ECE}"/>
              </a:ext>
            </a:extLst>
          </p:cNvPr>
          <p:cNvGrpSpPr/>
          <p:nvPr/>
        </p:nvGrpSpPr>
        <p:grpSpPr>
          <a:xfrm>
            <a:off x="4581039" y="5886450"/>
            <a:ext cx="7555690" cy="2006647"/>
            <a:chOff x="11277600" y="-523882"/>
            <a:chExt cx="7555690" cy="2006647"/>
          </a:xfrm>
        </p:grpSpPr>
        <p:sp>
          <p:nvSpPr>
            <p:cNvPr id="5" name="TextBox 4">
              <a:extLst>
                <a:ext uri="{FF2B5EF4-FFF2-40B4-BE49-F238E27FC236}">
                  <a16:creationId xmlns:a16="http://schemas.microsoft.com/office/drawing/2014/main" id="{8E1F12F6-FE8F-6B8B-8CA0-3A9131AA039B}"/>
                </a:ext>
              </a:extLst>
            </p:cNvPr>
            <p:cNvSpPr txBox="1"/>
            <p:nvPr/>
          </p:nvSpPr>
          <p:spPr>
            <a:xfrm>
              <a:off x="13286954" y="466718"/>
              <a:ext cx="5546336" cy="10160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001" kern="1200" dirty="0">
                  <a:solidFill>
                    <a:schemeClr val="tx1"/>
                  </a:solidFill>
                </a:rPr>
                <a:t>The project files are in the </a:t>
              </a:r>
              <a:r>
                <a:rPr lang="en-US" sz="2001" b="1" kern="1200" dirty="0">
                  <a:solidFill>
                    <a:schemeClr val="tx1"/>
                  </a:solidFill>
                </a:rPr>
                <a:t>Project Panel.</a:t>
              </a:r>
            </a:p>
            <a:p>
              <a:pPr lvl="0"/>
              <a:r>
                <a:rPr lang="en-US" sz="2001" b="1" kern="1200" dirty="0" err="1">
                  <a:solidFill>
                    <a:schemeClr val="tx1"/>
                  </a:solidFill>
                </a:rPr>
                <a:t>Main.xaml</a:t>
              </a:r>
              <a:r>
                <a:rPr lang="en-US" sz="2001" b="1" kern="1200" dirty="0">
                  <a:solidFill>
                    <a:schemeClr val="tx1"/>
                  </a:solidFill>
                </a:rPr>
                <a:t> </a:t>
              </a:r>
              <a:r>
                <a:rPr lang="en-US" sz="2001" kern="1200" dirty="0">
                  <a:solidFill>
                    <a:schemeClr val="tx1"/>
                  </a:solidFill>
                </a:rPr>
                <a:t>is the entry point when you run the project.</a:t>
              </a:r>
              <a:endParaRPr lang="en-IN" sz="2001" kern="1200" dirty="0">
                <a:solidFill>
                  <a:schemeClr val="tx1"/>
                </a:solidFill>
              </a:endParaRPr>
            </a:p>
          </p:txBody>
        </p:sp>
        <p:cxnSp>
          <p:nvCxnSpPr>
            <p:cNvPr id="6" name="Straight Arrow Connector 5">
              <a:extLst>
                <a:ext uri="{FF2B5EF4-FFF2-40B4-BE49-F238E27FC236}">
                  <a16:creationId xmlns:a16="http://schemas.microsoft.com/office/drawing/2014/main" id="{C7F2307D-BDCE-2972-FFCA-07CC4A7A64F8}"/>
                </a:ext>
              </a:extLst>
            </p:cNvPr>
            <p:cNvCxnSpPr>
              <a:cxnSpLocks/>
              <a:stCxn id="5" idx="1"/>
            </p:cNvCxnSpPr>
            <p:nvPr/>
          </p:nvCxnSpPr>
          <p:spPr>
            <a:xfrm flipH="1" flipV="1">
              <a:off x="11277600" y="-523882"/>
              <a:ext cx="2009354" cy="149862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35" name="Group 34">
            <a:extLst>
              <a:ext uri="{FF2B5EF4-FFF2-40B4-BE49-F238E27FC236}">
                <a16:creationId xmlns:a16="http://schemas.microsoft.com/office/drawing/2014/main" id="{58FA4A8B-81DB-6CD5-5BE1-0D77A2024DE0}"/>
              </a:ext>
            </a:extLst>
          </p:cNvPr>
          <p:cNvGrpSpPr/>
          <p:nvPr/>
        </p:nvGrpSpPr>
        <p:grpSpPr>
          <a:xfrm>
            <a:off x="1676400" y="8531095"/>
            <a:ext cx="6035756" cy="1418804"/>
            <a:chOff x="1676400" y="8531095"/>
            <a:chExt cx="6035756" cy="1418804"/>
          </a:xfrm>
        </p:grpSpPr>
        <p:sp>
          <p:nvSpPr>
            <p:cNvPr id="25" name="TextBox 24">
              <a:extLst>
                <a:ext uri="{FF2B5EF4-FFF2-40B4-BE49-F238E27FC236}">
                  <a16:creationId xmlns:a16="http://schemas.microsoft.com/office/drawing/2014/main" id="{6C0AD7CC-0019-CB85-0905-4F4188B62899}"/>
                </a:ext>
              </a:extLst>
            </p:cNvPr>
            <p:cNvSpPr txBox="1"/>
            <p:nvPr/>
          </p:nvSpPr>
          <p:spPr>
            <a:xfrm>
              <a:off x="3095204" y="8745869"/>
              <a:ext cx="4616952" cy="954107"/>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800" b="1" kern="1200" dirty="0">
                  <a:solidFill>
                    <a:schemeClr val="tx1"/>
                  </a:solidFill>
                </a:rPr>
                <a:t>Project Panel</a:t>
              </a:r>
              <a:r>
                <a:rPr lang="en-US" sz="2800" kern="1200" dirty="0">
                  <a:solidFill>
                    <a:schemeClr val="tx1"/>
                  </a:solidFill>
                </a:rPr>
                <a:t>-&gt; Contains your project files and libraries</a:t>
              </a:r>
            </a:p>
          </p:txBody>
        </p:sp>
        <p:pic>
          <p:nvPicPr>
            <p:cNvPr id="30" name="Graphic 29" descr="Information with solid fill">
              <a:extLst>
                <a:ext uri="{FF2B5EF4-FFF2-40B4-BE49-F238E27FC236}">
                  <a16:creationId xmlns:a16="http://schemas.microsoft.com/office/drawing/2014/main" id="{6C5EBD60-FEFB-E8B7-7542-15C183E826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8531095"/>
              <a:ext cx="1418804" cy="1418804"/>
            </a:xfrm>
            <a:prstGeom prst="rect">
              <a:avLst/>
            </a:prstGeom>
          </p:spPr>
        </p:pic>
      </p:grpSp>
    </p:spTree>
    <p:extLst>
      <p:ext uri="{BB962C8B-B14F-4D97-AF65-F5344CB8AC3E}">
        <p14:creationId xmlns:p14="http://schemas.microsoft.com/office/powerpoint/2010/main" val="4368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061819" y="540097"/>
            <a:ext cx="8605022" cy="3226748"/>
          </a:xfrm>
          <a:prstGeom prst="rect">
            <a:avLst/>
          </a:prstGeom>
          <a:noFill/>
          <a:ln>
            <a:noFill/>
          </a:ln>
        </p:spPr>
        <p:txBody>
          <a:bodyPr spcFirstLastPara="1" wrap="square" lIns="150754" tIns="75358" rIns="150754" bIns="75358" anchor="b" anchorCtr="0">
            <a:normAutofit/>
          </a:bodyPr>
          <a:lstStyle/>
          <a:p>
            <a:pPr>
              <a:buClr>
                <a:srgbClr val="002060"/>
              </a:buClr>
              <a:buSzPct val="111111"/>
            </a:pPr>
            <a:r>
              <a:rPr lang="en-GB" sz="9607" dirty="0"/>
              <a:t>Introduction to RPA and UiPath</a:t>
            </a:r>
            <a:endParaRPr dirty="0"/>
          </a:p>
        </p:txBody>
      </p:sp>
      <p:pic>
        <p:nvPicPr>
          <p:cNvPr id="173" name="Google Shape;173;p28" descr="Laptop open on desk at night"/>
          <p:cNvPicPr preferRelativeResize="0"/>
          <p:nvPr/>
        </p:nvPicPr>
        <p:blipFill rotWithShape="1">
          <a:blip r:embed="rId3">
            <a:alphaModFix/>
          </a:blip>
          <a:srcRect l="21278" r="11767" b="-1"/>
          <a:stretch/>
        </p:blipFill>
        <p:spPr>
          <a:xfrm>
            <a:off x="9842164" y="3590"/>
            <a:ext cx="10265775" cy="1130854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 name="Google Shape;174;p28">
            <a:extLst>
              <a:ext uri="{FF2B5EF4-FFF2-40B4-BE49-F238E27FC236}">
                <a16:creationId xmlns:a16="http://schemas.microsoft.com/office/drawing/2014/main" id="{18EB1266-0BFC-89E4-8A70-C6D43ED28F74}"/>
              </a:ext>
            </a:extLst>
          </p:cNvPr>
          <p:cNvGrpSpPr/>
          <p:nvPr/>
        </p:nvGrpSpPr>
        <p:grpSpPr>
          <a:xfrm>
            <a:off x="224914" y="4390119"/>
            <a:ext cx="9441926" cy="3925808"/>
            <a:chOff x="0" y="1918"/>
            <a:chExt cx="5378521" cy="3925808"/>
          </a:xfrm>
        </p:grpSpPr>
        <p:cxnSp>
          <p:nvCxnSpPr>
            <p:cNvPr id="13" name="Google Shape;175;p28">
              <a:extLst>
                <a:ext uri="{FF2B5EF4-FFF2-40B4-BE49-F238E27FC236}">
                  <a16:creationId xmlns:a16="http://schemas.microsoft.com/office/drawing/2014/main" id="{887CF770-094F-FBF9-E330-68358AE39917}"/>
                </a:ext>
              </a:extLst>
            </p:cNvPr>
            <p:cNvCxnSpPr/>
            <p:nvPr/>
          </p:nvCxnSpPr>
          <p:spPr>
            <a:xfrm>
              <a:off x="0" y="1918"/>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4" name="Google Shape;176;p28">
              <a:extLst>
                <a:ext uri="{FF2B5EF4-FFF2-40B4-BE49-F238E27FC236}">
                  <a16:creationId xmlns:a16="http://schemas.microsoft.com/office/drawing/2014/main" id="{292DA322-21C0-2A0F-9A2C-F16499C96179}"/>
                </a:ext>
              </a:extLst>
            </p:cNvPr>
            <p:cNvSpPr/>
            <p:nvPr/>
          </p:nvSpPr>
          <p:spPr>
            <a:xfrm>
              <a:off x="0" y="1918"/>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15" name="Google Shape;177;p28">
              <a:extLst>
                <a:ext uri="{FF2B5EF4-FFF2-40B4-BE49-F238E27FC236}">
                  <a16:creationId xmlns:a16="http://schemas.microsoft.com/office/drawing/2014/main" id="{9A67DBEF-24DF-232F-57FB-207B7AF75F8C}"/>
                </a:ext>
              </a:extLst>
            </p:cNvPr>
            <p:cNvSpPr txBox="1"/>
            <p:nvPr/>
          </p:nvSpPr>
          <p:spPr>
            <a:xfrm>
              <a:off x="0" y="1918"/>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1801" dirty="0"/>
            </a:p>
          </p:txBody>
        </p:sp>
        <p:cxnSp>
          <p:nvCxnSpPr>
            <p:cNvPr id="16" name="Google Shape;178;p28">
              <a:extLst>
                <a:ext uri="{FF2B5EF4-FFF2-40B4-BE49-F238E27FC236}">
                  <a16:creationId xmlns:a16="http://schemas.microsoft.com/office/drawing/2014/main" id="{92ED1622-E578-329A-1FFD-213707A72AC3}"/>
                </a:ext>
              </a:extLst>
            </p:cNvPr>
            <p:cNvCxnSpPr/>
            <p:nvPr/>
          </p:nvCxnSpPr>
          <p:spPr>
            <a:xfrm>
              <a:off x="0" y="1310521"/>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17" name="Google Shape;179;p28">
              <a:extLst>
                <a:ext uri="{FF2B5EF4-FFF2-40B4-BE49-F238E27FC236}">
                  <a16:creationId xmlns:a16="http://schemas.microsoft.com/office/drawing/2014/main" id="{EB312BBE-F24A-9A7A-5B33-EADAD4B7AB46}"/>
                </a:ext>
              </a:extLst>
            </p:cNvPr>
            <p:cNvSpPr/>
            <p:nvPr/>
          </p:nvSpPr>
          <p:spPr>
            <a:xfrm>
              <a:off x="0" y="1310521"/>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18" name="Google Shape;180;p28">
              <a:extLst>
                <a:ext uri="{FF2B5EF4-FFF2-40B4-BE49-F238E27FC236}">
                  <a16:creationId xmlns:a16="http://schemas.microsoft.com/office/drawing/2014/main" id="{8CA4795F-5202-E04D-6463-89E06F8871A3}"/>
                </a:ext>
              </a:extLst>
            </p:cNvPr>
            <p:cNvSpPr txBox="1"/>
            <p:nvPr/>
          </p:nvSpPr>
          <p:spPr>
            <a:xfrm>
              <a:off x="0" y="1310521"/>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r>
                <a:rPr lang="en-SG" sz="3203" b="1" dirty="0">
                  <a:solidFill>
                    <a:srgbClr val="FF0000"/>
                  </a:solidFill>
                  <a:latin typeface="Calibri"/>
                  <a:ea typeface="Calibri"/>
                  <a:cs typeface="Calibri"/>
                  <a:sym typeface="Calibri"/>
                </a:rPr>
                <a:t>Introducing UiPath Studio</a:t>
              </a:r>
              <a:endParaRPr lang="en-SG" sz="3203" dirty="0">
                <a:solidFill>
                  <a:srgbClr val="FF0000"/>
                </a:solidFill>
                <a:latin typeface="Calibri"/>
                <a:ea typeface="Calibri"/>
                <a:cs typeface="Calibri"/>
                <a:sym typeface="Calibri"/>
              </a:endParaRPr>
            </a:p>
            <a:p>
              <a:pPr defTabSz="914491">
                <a:lnSpc>
                  <a:spcPct val="90000"/>
                </a:lnSpc>
                <a:buSzPts val="2400"/>
              </a:pPr>
              <a:endParaRPr sz="3203" b="1" dirty="0">
                <a:solidFill>
                  <a:srgbClr val="833C0B"/>
                </a:solidFill>
                <a:latin typeface="Calibri"/>
                <a:ea typeface="Calibri"/>
                <a:cs typeface="Calibri"/>
                <a:sym typeface="Calibri"/>
              </a:endParaRPr>
            </a:p>
          </p:txBody>
        </p:sp>
        <p:cxnSp>
          <p:nvCxnSpPr>
            <p:cNvPr id="19" name="Google Shape;181;p28">
              <a:extLst>
                <a:ext uri="{FF2B5EF4-FFF2-40B4-BE49-F238E27FC236}">
                  <a16:creationId xmlns:a16="http://schemas.microsoft.com/office/drawing/2014/main" id="{ABB5815B-B151-BDA7-A6BE-6F6C91427A9E}"/>
                </a:ext>
              </a:extLst>
            </p:cNvPr>
            <p:cNvCxnSpPr/>
            <p:nvPr/>
          </p:nvCxnSpPr>
          <p:spPr>
            <a:xfrm>
              <a:off x="0" y="2619124"/>
              <a:ext cx="5378521"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cxnSp>
        <p:sp>
          <p:nvSpPr>
            <p:cNvPr id="20" name="Google Shape;182;p28">
              <a:extLst>
                <a:ext uri="{FF2B5EF4-FFF2-40B4-BE49-F238E27FC236}">
                  <a16:creationId xmlns:a16="http://schemas.microsoft.com/office/drawing/2014/main" id="{560AF94A-BB70-D4A9-B37C-0C7DAEE437B8}"/>
                </a:ext>
              </a:extLst>
            </p:cNvPr>
            <p:cNvSpPr/>
            <p:nvPr/>
          </p:nvSpPr>
          <p:spPr>
            <a:xfrm>
              <a:off x="0" y="2619124"/>
              <a:ext cx="5378521" cy="1308602"/>
            </a:xfrm>
            <a:prstGeom prst="rect">
              <a:avLst/>
            </a:prstGeom>
            <a:noFill/>
            <a:ln>
              <a:noFill/>
            </a:ln>
          </p:spPr>
          <p:txBody>
            <a:bodyPr spcFirstLastPara="1" wrap="square" lIns="91426" tIns="91426" rIns="91426" bIns="91426" anchor="ctr" anchorCtr="0">
              <a:noAutofit/>
            </a:bodyPr>
            <a:lstStyle/>
            <a:p>
              <a:pPr defTabSz="914491">
                <a:buSzPts val="1400"/>
              </a:pPr>
              <a:endParaRPr sz="1801"/>
            </a:p>
          </p:txBody>
        </p:sp>
        <p:sp>
          <p:nvSpPr>
            <p:cNvPr id="21" name="Google Shape;183;p28">
              <a:extLst>
                <a:ext uri="{FF2B5EF4-FFF2-40B4-BE49-F238E27FC236}">
                  <a16:creationId xmlns:a16="http://schemas.microsoft.com/office/drawing/2014/main" id="{35CE1E72-2FFA-51E9-2C75-480445857DCB}"/>
                </a:ext>
              </a:extLst>
            </p:cNvPr>
            <p:cNvSpPr txBox="1"/>
            <p:nvPr/>
          </p:nvSpPr>
          <p:spPr>
            <a:xfrm>
              <a:off x="0" y="2619124"/>
              <a:ext cx="5378521" cy="1308602"/>
            </a:xfrm>
            <a:prstGeom prst="rect">
              <a:avLst/>
            </a:prstGeom>
            <a:noFill/>
            <a:ln>
              <a:noFill/>
            </a:ln>
          </p:spPr>
          <p:txBody>
            <a:bodyPr spcFirstLastPara="1" wrap="square" lIns="91426" tIns="91426" rIns="91426" bIns="91426" anchor="t" anchorCtr="0">
              <a:noAutofit/>
            </a:bodyPr>
            <a:lstStyle/>
            <a:p>
              <a:pPr defTabSz="914491">
                <a:lnSpc>
                  <a:spcPct val="90000"/>
                </a:lnSpc>
                <a:buSzPts val="2400"/>
              </a:pPr>
              <a:endParaRPr sz="3203" b="1">
                <a:solidFill>
                  <a:srgbClr val="833C0B"/>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72164501-1EAF-7785-2716-4F70D0F3D71F}"/>
              </a:ext>
            </a:extLst>
          </p:cNvPr>
          <p:cNvSpPr txBox="1"/>
          <p:nvPr/>
        </p:nvSpPr>
        <p:spPr>
          <a:xfrm>
            <a:off x="224915" y="4637633"/>
            <a:ext cx="10125176" cy="535997"/>
          </a:xfrm>
          <a:prstGeom prst="rect">
            <a:avLst/>
          </a:prstGeom>
          <a:noFill/>
        </p:spPr>
        <p:txBody>
          <a:bodyPr wrap="square">
            <a:spAutoFit/>
          </a:bodyPr>
          <a:lstStyle/>
          <a:p>
            <a:pPr defTabSz="914491">
              <a:lnSpc>
                <a:spcPct val="90000"/>
              </a:lnSpc>
              <a:buSzPts val="2400"/>
              <a:defRPr/>
            </a:pPr>
            <a:r>
              <a:rPr lang="en-SG" sz="3203" b="1" dirty="0">
                <a:latin typeface="Calibri"/>
                <a:ea typeface="Calibri"/>
                <a:cs typeface="Calibri"/>
                <a:sym typeface="Calibri"/>
              </a:rPr>
              <a:t>What Is RPA?</a:t>
            </a:r>
            <a:endParaRPr lang="en-SG" sz="3203" dirty="0">
              <a:latin typeface="Calibri"/>
              <a:ea typeface="Calibri"/>
              <a:cs typeface="Calibri"/>
              <a:sym typeface="Calibri"/>
            </a:endParaRPr>
          </a:p>
        </p:txBody>
      </p:sp>
    </p:spTree>
    <p:extLst>
      <p:ext uri="{BB962C8B-B14F-4D97-AF65-F5344CB8AC3E}">
        <p14:creationId xmlns:p14="http://schemas.microsoft.com/office/powerpoint/2010/main" val="40306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D6F9C4-9F26-7576-1850-203F48738FF0}"/>
              </a:ext>
            </a:extLst>
          </p:cNvPr>
          <p:cNvPicPr>
            <a:picLocks noChangeAspect="1"/>
          </p:cNvPicPr>
          <p:nvPr/>
        </p:nvPicPr>
        <p:blipFill>
          <a:blip r:embed="rId4"/>
          <a:stretch>
            <a:fillRect/>
          </a:stretch>
        </p:blipFill>
        <p:spPr>
          <a:xfrm>
            <a:off x="21977" y="2074794"/>
            <a:ext cx="16908478" cy="8982629"/>
          </a:xfrm>
          <a:prstGeom prst="rect">
            <a:avLst/>
          </a:prstGeom>
        </p:spPr>
      </p:pic>
      <p:grpSp>
        <p:nvGrpSpPr>
          <p:cNvPr id="2" name="Group 1">
            <a:extLst>
              <a:ext uri="{FF2B5EF4-FFF2-40B4-BE49-F238E27FC236}">
                <a16:creationId xmlns:a16="http://schemas.microsoft.com/office/drawing/2014/main" id="{386A96F8-FC14-42AD-81F8-5C59651148E7}"/>
              </a:ext>
            </a:extLst>
          </p:cNvPr>
          <p:cNvGrpSpPr/>
          <p:nvPr/>
        </p:nvGrpSpPr>
        <p:grpSpPr>
          <a:xfrm>
            <a:off x="106437" y="3533842"/>
            <a:ext cx="4179813" cy="7500770"/>
            <a:chOff x="33867" y="2650260"/>
            <a:chExt cx="2844800" cy="3584934"/>
          </a:xfrm>
          <a:effectLst/>
        </p:grpSpPr>
        <p:sp>
          <p:nvSpPr>
            <p:cNvPr id="22" name="Rectangle 21">
              <a:extLst>
                <a:ext uri="{FF2B5EF4-FFF2-40B4-BE49-F238E27FC236}">
                  <a16:creationId xmlns:a16="http://schemas.microsoft.com/office/drawing/2014/main" id="{A82DFEFE-C6F5-4616-839C-11ABD9B5CB68}"/>
                </a:ext>
              </a:extLst>
            </p:cNvPr>
            <p:cNvSpPr/>
            <p:nvPr/>
          </p:nvSpPr>
          <p:spPr>
            <a:xfrm>
              <a:off x="33867" y="2650260"/>
              <a:ext cx="2844800" cy="3584934"/>
            </a:xfrm>
            <a:prstGeom prst="rect">
              <a:avLst/>
            </a:prstGeom>
            <a:noFill/>
            <a:ln w="762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813">
                <a:buClrTx/>
              </a:pPr>
              <a:endParaRPr lang="en-GB" sz="2969" kern="1200"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558720D4-A232-473C-B2A5-7E0C6C2B7EC2}"/>
                </a:ext>
              </a:extLst>
            </p:cNvPr>
            <p:cNvSpPr txBox="1"/>
            <p:nvPr/>
          </p:nvSpPr>
          <p:spPr>
            <a:xfrm>
              <a:off x="366775" y="3631711"/>
              <a:ext cx="2118609" cy="1762251"/>
            </a:xfrm>
            <a:prstGeom prst="rect">
              <a:avLst/>
            </a:prstGeom>
            <a:solidFill>
              <a:schemeClr val="bg1"/>
            </a:solidFill>
            <a:ln w="76200">
              <a:noFill/>
            </a:ln>
          </p:spPr>
          <p:txBody>
            <a:bodyPr wrap="square" rtlCol="0">
              <a:spAutoFit/>
            </a:bodyPr>
            <a:lstStyle/>
            <a:p>
              <a:pPr defTabSz="1508813">
                <a:buClrTx/>
                <a:defRPr/>
              </a:pPr>
              <a:r>
                <a:rPr lang="en-US" sz="2640" b="1" dirty="0">
                  <a:solidFill>
                    <a:srgbClr val="FF0000"/>
                  </a:solidFill>
                  <a:latin typeface="Arial" panose="020B0604020202020204" pitchFamily="34" charset="0"/>
                  <a:ea typeface="+mn-ea"/>
                  <a:cs typeface="Arial" panose="020B0604020202020204" pitchFamily="34" charset="0"/>
                </a:rPr>
                <a:t>Activities panel</a:t>
              </a:r>
            </a:p>
            <a:p>
              <a:pPr defTabSz="1508813">
                <a:buClrTx/>
                <a:defRPr/>
              </a:pPr>
              <a:r>
                <a:rPr lang="en-US" sz="2640" b="1" dirty="0">
                  <a:solidFill>
                    <a:srgbClr val="FF0000"/>
                  </a:solidFill>
                  <a:latin typeface="Arial" panose="020B0604020202020204" pitchFamily="34" charset="0"/>
                  <a:ea typeface="+mn-ea"/>
                  <a:cs typeface="Arial" panose="020B0604020202020204" pitchFamily="34" charset="0"/>
                </a:rPr>
                <a:t>-All the actions are found here!</a:t>
              </a:r>
            </a:p>
            <a:p>
              <a:pPr defTabSz="1508813">
                <a:buClrTx/>
                <a:defRPr/>
              </a:pPr>
              <a:endParaRPr lang="en-US" sz="2640" b="1" dirty="0">
                <a:solidFill>
                  <a:srgbClr val="FF0000"/>
                </a:solidFill>
                <a:latin typeface="Arial" panose="020B0604020202020204" pitchFamily="34" charset="0"/>
                <a:ea typeface="+mn-ea"/>
                <a:cs typeface="Arial" panose="020B0604020202020204" pitchFamily="34" charset="0"/>
              </a:endParaRPr>
            </a:p>
            <a:p>
              <a:pPr defTabSz="1508813">
                <a:buClrTx/>
                <a:defRPr/>
              </a:pPr>
              <a:r>
                <a:rPr lang="en-US" sz="3200" b="1" dirty="0">
                  <a:solidFill>
                    <a:srgbClr val="C00000"/>
                  </a:solidFill>
                  <a:latin typeface="Arial" panose="020B0604020202020204" pitchFamily="34" charset="0"/>
                  <a:ea typeface="+mn-ea"/>
                  <a:cs typeface="Arial" panose="020B0604020202020204" pitchFamily="34" charset="0"/>
                </a:rPr>
                <a:t>Be sure to click on filter Icon</a:t>
              </a:r>
              <a:r>
                <a:rPr lang="en-US" sz="3200" b="1" dirty="0">
                  <a:solidFill>
                    <a:srgbClr val="C00000"/>
                  </a:solidFill>
                  <a:latin typeface="Arial" panose="020B0604020202020204" pitchFamily="34" charset="0"/>
                  <a:ea typeface="+mn-ea"/>
                  <a:cs typeface="Arial" panose="020B0604020202020204" pitchFamily="34" charset="0"/>
                  <a:sym typeface="Wingdings" panose="05000000000000000000" pitchFamily="2" charset="2"/>
                </a:rPr>
                <a:t> Show Classic</a:t>
              </a:r>
              <a:endParaRPr lang="en-US" sz="3200" b="1" dirty="0">
                <a:solidFill>
                  <a:srgbClr val="C00000"/>
                </a:solidFill>
                <a:latin typeface="Arial" panose="020B0604020202020204" pitchFamily="34" charset="0"/>
                <a:ea typeface="+mn-ea"/>
                <a:cs typeface="Arial" panose="020B0604020202020204" pitchFamily="34" charset="0"/>
              </a:endParaRPr>
            </a:p>
          </p:txBody>
        </p:sp>
      </p:grpSp>
      <p:grpSp>
        <p:nvGrpSpPr>
          <p:cNvPr id="4" name="Group 3">
            <a:extLst>
              <a:ext uri="{FF2B5EF4-FFF2-40B4-BE49-F238E27FC236}">
                <a16:creationId xmlns:a16="http://schemas.microsoft.com/office/drawing/2014/main" id="{735705B8-182B-4F62-88A7-33C60C1783DA}"/>
              </a:ext>
            </a:extLst>
          </p:cNvPr>
          <p:cNvGrpSpPr/>
          <p:nvPr/>
        </p:nvGrpSpPr>
        <p:grpSpPr>
          <a:xfrm>
            <a:off x="12499987" y="3533842"/>
            <a:ext cx="4369889" cy="7228504"/>
            <a:chOff x="9279467" y="2428091"/>
            <a:chExt cx="2744983" cy="3749047"/>
          </a:xfrm>
          <a:effectLst/>
        </p:grpSpPr>
        <p:sp>
          <p:nvSpPr>
            <p:cNvPr id="24" name="Rectangle 23">
              <a:extLst>
                <a:ext uri="{FF2B5EF4-FFF2-40B4-BE49-F238E27FC236}">
                  <a16:creationId xmlns:a16="http://schemas.microsoft.com/office/drawing/2014/main" id="{2D0C6B16-CC1C-46FA-B45E-94A8EEF16A9A}"/>
                </a:ext>
              </a:extLst>
            </p:cNvPr>
            <p:cNvSpPr/>
            <p:nvPr/>
          </p:nvSpPr>
          <p:spPr>
            <a:xfrm>
              <a:off x="9279467" y="2428091"/>
              <a:ext cx="2744983" cy="3749047"/>
            </a:xfrm>
            <a:prstGeom prst="rect">
              <a:avLst/>
            </a:prstGeom>
            <a:noFill/>
            <a:ln w="76200">
              <a:solidFill>
                <a:srgbClr val="58595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813">
                <a:buClrTx/>
              </a:pPr>
              <a:endParaRPr lang="en-GB" sz="2969" kern="1200"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4894EEFC-7193-4E01-A866-A676279510D2}"/>
                </a:ext>
              </a:extLst>
            </p:cNvPr>
            <p:cNvSpPr txBox="1"/>
            <p:nvPr/>
          </p:nvSpPr>
          <p:spPr>
            <a:xfrm>
              <a:off x="9470183" y="3452674"/>
              <a:ext cx="2073397" cy="672090"/>
            </a:xfrm>
            <a:prstGeom prst="rect">
              <a:avLst/>
            </a:prstGeom>
            <a:noFill/>
            <a:ln w="76200">
              <a:noFill/>
            </a:ln>
          </p:spPr>
          <p:txBody>
            <a:bodyPr wrap="square" rtlCol="0">
              <a:spAutoFit/>
            </a:bodyPr>
            <a:lstStyle/>
            <a:p>
              <a:pPr defTabSz="1508813">
                <a:buClrTx/>
                <a:defRPr/>
              </a:pPr>
              <a:r>
                <a:rPr lang="en-US" sz="2640" b="1" dirty="0">
                  <a:solidFill>
                    <a:srgbClr val="58595B"/>
                  </a:solidFill>
                  <a:latin typeface="Arial" panose="020B0604020202020204" pitchFamily="34" charset="0"/>
                  <a:ea typeface="+mn-ea"/>
                  <a:cs typeface="Arial" panose="020B0604020202020204" pitchFamily="34" charset="0"/>
                </a:rPr>
                <a:t>Properties panel</a:t>
              </a:r>
            </a:p>
            <a:p>
              <a:pPr defTabSz="1508813">
                <a:buClrTx/>
                <a:defRPr/>
              </a:pPr>
              <a:r>
                <a:rPr lang="en-US" sz="2640" b="1" dirty="0">
                  <a:solidFill>
                    <a:srgbClr val="58595B"/>
                  </a:solidFill>
                  <a:latin typeface="Arial" panose="020B0604020202020204" pitchFamily="34" charset="0"/>
                  <a:ea typeface="+mn-ea"/>
                  <a:cs typeface="Arial" panose="020B0604020202020204" pitchFamily="34" charset="0"/>
                </a:rPr>
                <a:t>- Update your settings here</a:t>
              </a:r>
            </a:p>
          </p:txBody>
        </p:sp>
      </p:grpSp>
      <p:grpSp>
        <p:nvGrpSpPr>
          <p:cNvPr id="3" name="Group 2">
            <a:extLst>
              <a:ext uri="{FF2B5EF4-FFF2-40B4-BE49-F238E27FC236}">
                <a16:creationId xmlns:a16="http://schemas.microsoft.com/office/drawing/2014/main" id="{7140867F-0391-4C71-8196-536FDD592DE7}"/>
              </a:ext>
            </a:extLst>
          </p:cNvPr>
          <p:cNvGrpSpPr/>
          <p:nvPr/>
        </p:nvGrpSpPr>
        <p:grpSpPr>
          <a:xfrm>
            <a:off x="4452203" y="3533842"/>
            <a:ext cx="7987448" cy="7445461"/>
            <a:chOff x="2941561" y="2428091"/>
            <a:chExt cx="6231467" cy="3749047"/>
          </a:xfrm>
          <a:effectLst/>
        </p:grpSpPr>
        <p:sp>
          <p:nvSpPr>
            <p:cNvPr id="23" name="Rectangle 22">
              <a:extLst>
                <a:ext uri="{FF2B5EF4-FFF2-40B4-BE49-F238E27FC236}">
                  <a16:creationId xmlns:a16="http://schemas.microsoft.com/office/drawing/2014/main" id="{2D1D83B9-0B07-4E79-A33E-2DE0AE2EEE26}"/>
                </a:ext>
              </a:extLst>
            </p:cNvPr>
            <p:cNvSpPr/>
            <p:nvPr/>
          </p:nvSpPr>
          <p:spPr>
            <a:xfrm>
              <a:off x="2941561" y="2428091"/>
              <a:ext cx="6231467" cy="3749047"/>
            </a:xfrm>
            <a:prstGeom prst="rect">
              <a:avLst/>
            </a:prstGeom>
            <a:noFill/>
            <a:ln w="76200">
              <a:solidFill>
                <a:srgbClr val="0067D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813">
                <a:buClrTx/>
              </a:pPr>
              <a:endParaRPr lang="en-GB" sz="2969" kern="1200" dirty="0">
                <a:solidFill>
                  <a:prstClr val="white"/>
                </a:solidFill>
                <a:latin typeface="Calibri" panose="020F0502020204030204"/>
              </a:endParaRPr>
            </a:p>
          </p:txBody>
        </p:sp>
        <p:sp>
          <p:nvSpPr>
            <p:cNvPr id="27" name="TextBox 26">
              <a:extLst>
                <a:ext uri="{FF2B5EF4-FFF2-40B4-BE49-F238E27FC236}">
                  <a16:creationId xmlns:a16="http://schemas.microsoft.com/office/drawing/2014/main" id="{B9CBE63F-1089-42F3-A590-DADA798D6989}"/>
                </a:ext>
              </a:extLst>
            </p:cNvPr>
            <p:cNvSpPr txBox="1"/>
            <p:nvPr/>
          </p:nvSpPr>
          <p:spPr>
            <a:xfrm>
              <a:off x="3163834" y="3457434"/>
              <a:ext cx="4914422" cy="455630"/>
            </a:xfrm>
            <a:prstGeom prst="rect">
              <a:avLst/>
            </a:prstGeom>
            <a:noFill/>
          </p:spPr>
          <p:txBody>
            <a:bodyPr wrap="square" rtlCol="0">
              <a:spAutoFit/>
            </a:bodyPr>
            <a:lstStyle/>
            <a:p>
              <a:pPr defTabSz="1508813">
                <a:buClrTx/>
                <a:defRPr/>
              </a:pPr>
              <a:r>
                <a:rPr lang="en-US" sz="2640" b="1" dirty="0">
                  <a:solidFill>
                    <a:srgbClr val="44546A"/>
                  </a:solidFill>
                  <a:latin typeface="Arial" panose="020B0604020202020204" pitchFamily="34" charset="0"/>
                  <a:ea typeface="+mn-ea"/>
                  <a:cs typeface="Arial" panose="020B0604020202020204" pitchFamily="34" charset="0"/>
                </a:rPr>
                <a:t>Designer panel – Add your robot’s actions here</a:t>
              </a:r>
            </a:p>
          </p:txBody>
        </p:sp>
      </p:grpSp>
      <p:sp>
        <p:nvSpPr>
          <p:cNvPr id="15" name="Title 3">
            <a:extLst>
              <a:ext uri="{FF2B5EF4-FFF2-40B4-BE49-F238E27FC236}">
                <a16:creationId xmlns:a16="http://schemas.microsoft.com/office/drawing/2014/main" id="{7BFC6554-F23F-4AF0-917B-00702B2C964C}"/>
              </a:ext>
            </a:extLst>
          </p:cNvPr>
          <p:cNvSpPr txBox="1">
            <a:spLocks/>
          </p:cNvSpPr>
          <p:nvPr/>
        </p:nvSpPr>
        <p:spPr>
          <a:xfrm>
            <a:off x="337645" y="553354"/>
            <a:ext cx="16277143" cy="80802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defTabSz="1508813">
              <a:buClrTx/>
            </a:pPr>
            <a:r>
              <a:rPr lang="da-DK" sz="3960" dirty="0">
                <a:solidFill>
                  <a:prstClr val="black"/>
                </a:solidFill>
              </a:rPr>
              <a:t>About Panels</a:t>
            </a:r>
            <a:endParaRPr lang="en-US" sz="3960" dirty="0">
              <a:solidFill>
                <a:prstClr val="black"/>
              </a:solidFill>
            </a:endParaRPr>
          </a:p>
        </p:txBody>
      </p:sp>
      <p:grpSp>
        <p:nvGrpSpPr>
          <p:cNvPr id="5" name="Group 4">
            <a:extLst>
              <a:ext uri="{FF2B5EF4-FFF2-40B4-BE49-F238E27FC236}">
                <a16:creationId xmlns:a16="http://schemas.microsoft.com/office/drawing/2014/main" id="{E27108CA-93D2-BF78-8C28-93398C11D311}"/>
              </a:ext>
            </a:extLst>
          </p:cNvPr>
          <p:cNvGrpSpPr/>
          <p:nvPr/>
        </p:nvGrpSpPr>
        <p:grpSpPr>
          <a:xfrm>
            <a:off x="4286250" y="176853"/>
            <a:ext cx="11544300" cy="1466419"/>
            <a:chOff x="1676400" y="8531095"/>
            <a:chExt cx="11544300" cy="1466419"/>
          </a:xfrm>
        </p:grpSpPr>
        <p:sp>
          <p:nvSpPr>
            <p:cNvPr id="6" name="TextBox 5">
              <a:extLst>
                <a:ext uri="{FF2B5EF4-FFF2-40B4-BE49-F238E27FC236}">
                  <a16:creationId xmlns:a16="http://schemas.microsoft.com/office/drawing/2014/main" id="{1CC9D90E-F80B-D797-E4A9-C0202197C4AB}"/>
                </a:ext>
              </a:extLst>
            </p:cNvPr>
            <p:cNvSpPr txBox="1"/>
            <p:nvPr/>
          </p:nvSpPr>
          <p:spPr>
            <a:xfrm>
              <a:off x="2945898" y="8612519"/>
              <a:ext cx="10274802" cy="1384995"/>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571500" lvl="0" indent="-571500" algn="just">
                <a:buFont typeface="Arial" panose="020B0604020202020204" pitchFamily="34" charset="0"/>
                <a:buChar char="•"/>
              </a:pPr>
              <a:r>
                <a:rPr lang="en-US" sz="2800" b="1" kern="1200" dirty="0">
                  <a:solidFill>
                    <a:schemeClr val="tx1"/>
                  </a:solidFill>
                </a:rPr>
                <a:t>Designer Panel</a:t>
              </a:r>
              <a:r>
                <a:rPr lang="en-US" sz="2800" kern="1200" dirty="0">
                  <a:solidFill>
                    <a:schemeClr val="tx1"/>
                  </a:solidFill>
                </a:rPr>
                <a:t>-&gt; Is where you can add your robot actions</a:t>
              </a:r>
            </a:p>
            <a:p>
              <a:pPr marL="571500" lvl="0" indent="-571500" algn="just">
                <a:buFont typeface="Arial" panose="020B0604020202020204" pitchFamily="34" charset="0"/>
                <a:buChar char="•"/>
              </a:pPr>
              <a:r>
                <a:rPr lang="en-US" sz="2800" b="1" kern="1200" dirty="0">
                  <a:solidFill>
                    <a:schemeClr val="tx1"/>
                  </a:solidFill>
                </a:rPr>
                <a:t>Activities Panel -&gt; </a:t>
              </a:r>
              <a:r>
                <a:rPr lang="en-US" sz="2800" kern="1200" dirty="0">
                  <a:solidFill>
                    <a:schemeClr val="tx1"/>
                  </a:solidFill>
                </a:rPr>
                <a:t>All the activities needed for your automation</a:t>
              </a:r>
            </a:p>
            <a:p>
              <a:pPr marL="571500" lvl="0" indent="-571500" algn="just">
                <a:buFont typeface="Arial" panose="020B0604020202020204" pitchFamily="34" charset="0"/>
                <a:buChar char="•"/>
              </a:pPr>
              <a:r>
                <a:rPr lang="en-US" sz="2800" b="1" kern="1200" dirty="0">
                  <a:solidFill>
                    <a:schemeClr val="tx1"/>
                  </a:solidFill>
                </a:rPr>
                <a:t>Property Panel-&gt; </a:t>
              </a:r>
              <a:r>
                <a:rPr lang="en-US" sz="2800" kern="1200" dirty="0">
                  <a:solidFill>
                    <a:schemeClr val="tx1"/>
                  </a:solidFill>
                </a:rPr>
                <a:t>All the settings for selected activities</a:t>
              </a:r>
              <a:endParaRPr lang="en-IN" sz="2800" b="1" kern="1200" dirty="0">
                <a:solidFill>
                  <a:schemeClr val="tx1"/>
                </a:solidFill>
              </a:endParaRPr>
            </a:p>
          </p:txBody>
        </p:sp>
        <p:pic>
          <p:nvPicPr>
            <p:cNvPr id="7" name="Graphic 6" descr="Information with solid fill">
              <a:extLst>
                <a:ext uri="{FF2B5EF4-FFF2-40B4-BE49-F238E27FC236}">
                  <a16:creationId xmlns:a16="http://schemas.microsoft.com/office/drawing/2014/main" id="{10BE60FC-2845-501E-1484-F757668FC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6400" y="8531095"/>
              <a:ext cx="1418804" cy="1418804"/>
            </a:xfrm>
            <a:prstGeom prst="rect">
              <a:avLst/>
            </a:prstGeom>
          </p:spPr>
        </p:pic>
      </p:grpSp>
    </p:spTree>
    <p:custDataLst>
      <p:tags r:id="rId1"/>
    </p:custDataLst>
    <p:extLst>
      <p:ext uri="{BB962C8B-B14F-4D97-AF65-F5344CB8AC3E}">
        <p14:creationId xmlns:p14="http://schemas.microsoft.com/office/powerpoint/2010/main" val="704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3">
            <a:extLst>
              <a:ext uri="{FF2B5EF4-FFF2-40B4-BE49-F238E27FC236}">
                <a16:creationId xmlns:a16="http://schemas.microsoft.com/office/drawing/2014/main" id="{FA89AA0B-7BCD-4680-81BC-040D0E023674}"/>
              </a:ext>
            </a:extLst>
          </p:cNvPr>
          <p:cNvSpPr txBox="1">
            <a:spLocks/>
          </p:cNvSpPr>
          <p:nvPr/>
        </p:nvSpPr>
        <p:spPr>
          <a:xfrm>
            <a:off x="424341" y="956545"/>
            <a:ext cx="16277143" cy="80802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defTabSz="1508813">
              <a:buClr>
                <a:srgbClr val="FA4616"/>
              </a:buClr>
            </a:pPr>
            <a:r>
              <a:rPr lang="da-DK" sz="3960" dirty="0">
                <a:solidFill>
                  <a:prstClr val="black"/>
                </a:solidFill>
              </a:rPr>
              <a:t>The Ribbon</a:t>
            </a:r>
          </a:p>
        </p:txBody>
      </p:sp>
      <p:pic>
        <p:nvPicPr>
          <p:cNvPr id="2" name="Picture 1">
            <a:extLst>
              <a:ext uri="{FF2B5EF4-FFF2-40B4-BE49-F238E27FC236}">
                <a16:creationId xmlns:a16="http://schemas.microsoft.com/office/drawing/2014/main" id="{AEBB0004-DFAB-91C6-FEE9-D6EE86BA5C29}"/>
              </a:ext>
            </a:extLst>
          </p:cNvPr>
          <p:cNvPicPr>
            <a:picLocks noChangeAspect="1"/>
          </p:cNvPicPr>
          <p:nvPr/>
        </p:nvPicPr>
        <p:blipFill>
          <a:blip r:embed="rId4"/>
          <a:stretch>
            <a:fillRect/>
          </a:stretch>
        </p:blipFill>
        <p:spPr>
          <a:xfrm>
            <a:off x="0" y="2333071"/>
            <a:ext cx="16908478" cy="8982629"/>
          </a:xfrm>
          <a:prstGeom prst="rect">
            <a:avLst/>
          </a:prstGeom>
        </p:spPr>
      </p:pic>
      <p:grpSp>
        <p:nvGrpSpPr>
          <p:cNvPr id="3" name="Group 2">
            <a:extLst>
              <a:ext uri="{FF2B5EF4-FFF2-40B4-BE49-F238E27FC236}">
                <a16:creationId xmlns:a16="http://schemas.microsoft.com/office/drawing/2014/main" id="{2858CA42-509A-6FD3-9327-30F8F309E573}"/>
              </a:ext>
            </a:extLst>
          </p:cNvPr>
          <p:cNvGrpSpPr/>
          <p:nvPr/>
        </p:nvGrpSpPr>
        <p:grpSpPr>
          <a:xfrm>
            <a:off x="1" y="2382831"/>
            <a:ext cx="16908477" cy="1461632"/>
            <a:chOff x="33867" y="2650260"/>
            <a:chExt cx="2844800" cy="3584934"/>
          </a:xfrm>
          <a:effectLst/>
        </p:grpSpPr>
        <p:sp>
          <p:nvSpPr>
            <p:cNvPr id="7" name="Rectangle 6">
              <a:extLst>
                <a:ext uri="{FF2B5EF4-FFF2-40B4-BE49-F238E27FC236}">
                  <a16:creationId xmlns:a16="http://schemas.microsoft.com/office/drawing/2014/main" id="{4BC8BB3B-D0F4-500C-5E97-2DB0E93F72B7}"/>
                </a:ext>
              </a:extLst>
            </p:cNvPr>
            <p:cNvSpPr/>
            <p:nvPr/>
          </p:nvSpPr>
          <p:spPr>
            <a:xfrm>
              <a:off x="33867" y="2650260"/>
              <a:ext cx="2844800" cy="3584934"/>
            </a:xfrm>
            <a:prstGeom prst="rect">
              <a:avLst/>
            </a:prstGeom>
            <a:noFill/>
            <a:ln w="762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8813">
                <a:buClrTx/>
              </a:pPr>
              <a:endParaRPr lang="en-GB" sz="2969" kern="1200" dirty="0">
                <a:solidFill>
                  <a:prstClr val="white"/>
                </a:solidFill>
                <a:latin typeface="Calibri" panose="020F0502020204030204"/>
              </a:endParaRPr>
            </a:p>
          </p:txBody>
        </p:sp>
        <p:sp>
          <p:nvSpPr>
            <p:cNvPr id="8" name="TextBox 7">
              <a:extLst>
                <a:ext uri="{FF2B5EF4-FFF2-40B4-BE49-F238E27FC236}">
                  <a16:creationId xmlns:a16="http://schemas.microsoft.com/office/drawing/2014/main" id="{0DD240F4-C87C-DBAE-76C9-5B62DC94E434}"/>
                </a:ext>
              </a:extLst>
            </p:cNvPr>
            <p:cNvSpPr txBox="1"/>
            <p:nvPr/>
          </p:nvSpPr>
          <p:spPr>
            <a:xfrm>
              <a:off x="366775" y="3631710"/>
              <a:ext cx="2118609" cy="999288"/>
            </a:xfrm>
            <a:prstGeom prst="rect">
              <a:avLst/>
            </a:prstGeom>
            <a:noFill/>
            <a:ln w="76200">
              <a:noFill/>
            </a:ln>
          </p:spPr>
          <p:txBody>
            <a:bodyPr wrap="square" rtlCol="0">
              <a:spAutoFit/>
            </a:bodyPr>
            <a:lstStyle/>
            <a:p>
              <a:pPr defTabSz="1508813">
                <a:buClrTx/>
                <a:defRPr/>
              </a:pPr>
              <a:endParaRPr lang="en-US" sz="2640" b="1" dirty="0">
                <a:solidFill>
                  <a:srgbClr val="FF0000"/>
                </a:solidFill>
                <a:latin typeface="Arial" panose="020B0604020202020204" pitchFamily="34" charset="0"/>
                <a:ea typeface="+mn-ea"/>
                <a:cs typeface="Arial" panose="020B0604020202020204" pitchFamily="34" charset="0"/>
              </a:endParaRPr>
            </a:p>
          </p:txBody>
        </p:sp>
      </p:grpSp>
      <p:grpSp>
        <p:nvGrpSpPr>
          <p:cNvPr id="9" name="Group 8">
            <a:extLst>
              <a:ext uri="{FF2B5EF4-FFF2-40B4-BE49-F238E27FC236}">
                <a16:creationId xmlns:a16="http://schemas.microsoft.com/office/drawing/2014/main" id="{637836A4-2A89-F6A1-FA0C-EB0F481EE86E}"/>
              </a:ext>
            </a:extLst>
          </p:cNvPr>
          <p:cNvGrpSpPr/>
          <p:nvPr/>
        </p:nvGrpSpPr>
        <p:grpSpPr>
          <a:xfrm>
            <a:off x="2305050" y="302490"/>
            <a:ext cx="5766909" cy="2972142"/>
            <a:chOff x="12048704" y="-201829"/>
            <a:chExt cx="5766909" cy="2972142"/>
          </a:xfrm>
        </p:grpSpPr>
        <p:sp>
          <p:nvSpPr>
            <p:cNvPr id="10" name="TextBox 9">
              <a:extLst>
                <a:ext uri="{FF2B5EF4-FFF2-40B4-BE49-F238E27FC236}">
                  <a16:creationId xmlns:a16="http://schemas.microsoft.com/office/drawing/2014/main" id="{1057A282-5C43-6088-0F6B-E7773109D6DC}"/>
                </a:ext>
              </a:extLst>
            </p:cNvPr>
            <p:cNvSpPr txBox="1"/>
            <p:nvPr/>
          </p:nvSpPr>
          <p:spPr>
            <a:xfrm>
              <a:off x="13357913" y="-201829"/>
              <a:ext cx="4457700"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800" b="1" kern="1200" dirty="0">
                  <a:solidFill>
                    <a:schemeClr val="tx1"/>
                  </a:solidFill>
                </a:rPr>
                <a:t>The Debug/Run button allows you to test your project.</a:t>
              </a:r>
              <a:endParaRPr lang="en-IN" sz="2800" kern="1200" dirty="0">
                <a:solidFill>
                  <a:schemeClr val="tx1"/>
                </a:solidFill>
              </a:endParaRPr>
            </a:p>
          </p:txBody>
        </p:sp>
        <p:cxnSp>
          <p:nvCxnSpPr>
            <p:cNvPr id="11" name="Straight Arrow Connector 10">
              <a:extLst>
                <a:ext uri="{FF2B5EF4-FFF2-40B4-BE49-F238E27FC236}">
                  <a16:creationId xmlns:a16="http://schemas.microsoft.com/office/drawing/2014/main" id="{3D0ABA5D-9ECB-AE10-1647-E42177B24F98}"/>
                </a:ext>
              </a:extLst>
            </p:cNvPr>
            <p:cNvCxnSpPr>
              <a:cxnSpLocks/>
            </p:cNvCxnSpPr>
            <p:nvPr/>
          </p:nvCxnSpPr>
          <p:spPr>
            <a:xfrm flipH="1">
              <a:off x="12048704" y="1174861"/>
              <a:ext cx="1657350" cy="15954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14" name="Group 13">
            <a:extLst>
              <a:ext uri="{FF2B5EF4-FFF2-40B4-BE49-F238E27FC236}">
                <a16:creationId xmlns:a16="http://schemas.microsoft.com/office/drawing/2014/main" id="{379DFB62-E172-F440-FAF3-64687A03C6A6}"/>
              </a:ext>
            </a:extLst>
          </p:cNvPr>
          <p:cNvGrpSpPr/>
          <p:nvPr/>
        </p:nvGrpSpPr>
        <p:grpSpPr>
          <a:xfrm>
            <a:off x="4850296" y="436445"/>
            <a:ext cx="10157790" cy="2753963"/>
            <a:chOff x="10852464" y="-136455"/>
            <a:chExt cx="8844260" cy="2159925"/>
          </a:xfrm>
        </p:grpSpPr>
        <p:sp>
          <p:nvSpPr>
            <p:cNvPr id="15" name="TextBox 14">
              <a:extLst>
                <a:ext uri="{FF2B5EF4-FFF2-40B4-BE49-F238E27FC236}">
                  <a16:creationId xmlns:a16="http://schemas.microsoft.com/office/drawing/2014/main" id="{0CDDC75A-82BB-010E-C8B8-D96E90AE3339}"/>
                </a:ext>
              </a:extLst>
            </p:cNvPr>
            <p:cNvSpPr txBox="1"/>
            <p:nvPr/>
          </p:nvSpPr>
          <p:spPr>
            <a:xfrm>
              <a:off x="14280867" y="-136455"/>
              <a:ext cx="5415857" cy="123108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3200" kern="1200" dirty="0">
                  <a:solidFill>
                    <a:schemeClr val="tx1"/>
                  </a:solidFill>
                </a:rPr>
                <a:t>You can also manage your Project Packages here. Packages allows you to have more functionalities. </a:t>
              </a:r>
              <a:endParaRPr lang="en-IN" sz="3200" kern="1200" dirty="0">
                <a:solidFill>
                  <a:schemeClr val="tx1"/>
                </a:solidFill>
              </a:endParaRPr>
            </a:p>
          </p:txBody>
        </p:sp>
        <p:cxnSp>
          <p:nvCxnSpPr>
            <p:cNvPr id="16" name="Straight Arrow Connector 15">
              <a:extLst>
                <a:ext uri="{FF2B5EF4-FFF2-40B4-BE49-F238E27FC236}">
                  <a16:creationId xmlns:a16="http://schemas.microsoft.com/office/drawing/2014/main" id="{7E45E443-8585-1794-3388-4DB6954A1B15}"/>
                </a:ext>
              </a:extLst>
            </p:cNvPr>
            <p:cNvCxnSpPr>
              <a:cxnSpLocks/>
              <a:stCxn id="15" idx="1"/>
            </p:cNvCxnSpPr>
            <p:nvPr/>
          </p:nvCxnSpPr>
          <p:spPr>
            <a:xfrm flipH="1">
              <a:off x="10852464" y="479085"/>
              <a:ext cx="3428403" cy="154438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Tree>
    <p:custDataLst>
      <p:tags r:id="rId1"/>
    </p:custDataLst>
    <p:extLst>
      <p:ext uri="{BB962C8B-B14F-4D97-AF65-F5344CB8AC3E}">
        <p14:creationId xmlns:p14="http://schemas.microsoft.com/office/powerpoint/2010/main" val="281263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0A1819-1A2E-86DB-B45D-66F2CA13B18A}"/>
              </a:ext>
            </a:extLst>
          </p:cNvPr>
          <p:cNvPicPr>
            <a:picLocks noChangeAspect="1"/>
          </p:cNvPicPr>
          <p:nvPr/>
        </p:nvPicPr>
        <p:blipFill rotWithShape="1">
          <a:blip r:embed="rId3"/>
          <a:srcRect r="12181"/>
          <a:stretch/>
        </p:blipFill>
        <p:spPr>
          <a:xfrm>
            <a:off x="661987" y="3010905"/>
            <a:ext cx="11244263" cy="6627390"/>
          </a:xfrm>
          <a:prstGeom prst="rect">
            <a:avLst/>
          </a:prstGeom>
          <a:ln>
            <a:solidFill>
              <a:schemeClr val="tx1"/>
            </a:solidFill>
          </a:ln>
        </p:spPr>
      </p:pic>
      <p:grpSp>
        <p:nvGrpSpPr>
          <p:cNvPr id="4" name="Group 3">
            <a:extLst>
              <a:ext uri="{FF2B5EF4-FFF2-40B4-BE49-F238E27FC236}">
                <a16:creationId xmlns:a16="http://schemas.microsoft.com/office/drawing/2014/main" id="{BA4B3B05-1147-59BF-BA81-81EC477EB04D}"/>
              </a:ext>
            </a:extLst>
          </p:cNvPr>
          <p:cNvGrpSpPr/>
          <p:nvPr/>
        </p:nvGrpSpPr>
        <p:grpSpPr>
          <a:xfrm>
            <a:off x="2952750" y="2019642"/>
            <a:ext cx="6267450" cy="3352458"/>
            <a:chOff x="10905704" y="400939"/>
            <a:chExt cx="6267450" cy="3352458"/>
          </a:xfrm>
        </p:grpSpPr>
        <p:sp>
          <p:nvSpPr>
            <p:cNvPr id="5" name="TextBox 4">
              <a:extLst>
                <a:ext uri="{FF2B5EF4-FFF2-40B4-BE49-F238E27FC236}">
                  <a16:creationId xmlns:a16="http://schemas.microsoft.com/office/drawing/2014/main" id="{4542DF5B-020A-D5B4-856F-99AC05852065}"/>
                </a:ext>
              </a:extLst>
            </p:cNvPr>
            <p:cNvSpPr txBox="1"/>
            <p:nvPr/>
          </p:nvSpPr>
          <p:spPr>
            <a:xfrm>
              <a:off x="12715454" y="400939"/>
              <a:ext cx="4457700"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400" kern="1200" dirty="0">
                  <a:solidFill>
                    <a:schemeClr val="tx1"/>
                  </a:solidFill>
                </a:rPr>
                <a:t>Type </a:t>
              </a:r>
              <a:r>
                <a:rPr lang="en-US" sz="2400" b="1" kern="1200" dirty="0">
                  <a:solidFill>
                    <a:schemeClr val="tx1"/>
                  </a:solidFill>
                </a:rPr>
                <a:t>Message Box</a:t>
              </a:r>
              <a:r>
                <a:rPr lang="en-US" sz="2400" kern="1200" dirty="0">
                  <a:solidFill>
                    <a:schemeClr val="tx1"/>
                  </a:solidFill>
                </a:rPr>
                <a:t> in the </a:t>
              </a:r>
              <a:r>
                <a:rPr lang="en-US" sz="2400" b="1" kern="1200" dirty="0">
                  <a:solidFill>
                    <a:schemeClr val="tx1"/>
                  </a:solidFill>
                </a:rPr>
                <a:t>Activity panel</a:t>
              </a:r>
              <a:r>
                <a:rPr lang="en-US" sz="2400" kern="1200" dirty="0">
                  <a:solidFill>
                    <a:schemeClr val="tx1"/>
                  </a:solidFill>
                </a:rPr>
                <a:t> search box.</a:t>
              </a:r>
              <a:endParaRPr lang="en-IN" sz="2400" kern="1200" dirty="0">
                <a:solidFill>
                  <a:schemeClr val="tx1"/>
                </a:solidFill>
              </a:endParaRPr>
            </a:p>
          </p:txBody>
        </p:sp>
        <p:cxnSp>
          <p:nvCxnSpPr>
            <p:cNvPr id="6" name="Straight Arrow Connector 5">
              <a:extLst>
                <a:ext uri="{FF2B5EF4-FFF2-40B4-BE49-F238E27FC236}">
                  <a16:creationId xmlns:a16="http://schemas.microsoft.com/office/drawing/2014/main" id="{9D7547DA-A64C-DE35-01DA-261A2A4C0159}"/>
                </a:ext>
              </a:extLst>
            </p:cNvPr>
            <p:cNvCxnSpPr>
              <a:cxnSpLocks/>
              <a:stCxn id="5" idx="1"/>
            </p:cNvCxnSpPr>
            <p:nvPr/>
          </p:nvCxnSpPr>
          <p:spPr>
            <a:xfrm flipH="1">
              <a:off x="10905704" y="816438"/>
              <a:ext cx="1809750" cy="293695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112C6DE5-B9B5-C27F-8823-06307B89F10F}"/>
              </a:ext>
            </a:extLst>
          </p:cNvPr>
          <p:cNvGrpSpPr/>
          <p:nvPr/>
        </p:nvGrpSpPr>
        <p:grpSpPr>
          <a:xfrm>
            <a:off x="4286250" y="176853"/>
            <a:ext cx="12493706" cy="1418804"/>
            <a:chOff x="1676400" y="8531095"/>
            <a:chExt cx="12493706" cy="1418804"/>
          </a:xfrm>
        </p:grpSpPr>
        <p:sp>
          <p:nvSpPr>
            <p:cNvPr id="10" name="TextBox 9">
              <a:extLst>
                <a:ext uri="{FF2B5EF4-FFF2-40B4-BE49-F238E27FC236}">
                  <a16:creationId xmlns:a16="http://schemas.microsoft.com/office/drawing/2014/main" id="{0042024B-8157-7327-8E19-CCDF5F962BE4}"/>
                </a:ext>
              </a:extLst>
            </p:cNvPr>
            <p:cNvSpPr txBox="1"/>
            <p:nvPr/>
          </p:nvSpPr>
          <p:spPr>
            <a:xfrm>
              <a:off x="3095204" y="8763621"/>
              <a:ext cx="11074902" cy="954107"/>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571500" lvl="0" indent="-571500" algn="just">
                <a:buFont typeface="Arial" panose="020B0604020202020204" pitchFamily="34" charset="0"/>
                <a:buChar char="•"/>
              </a:pPr>
              <a:r>
                <a:rPr lang="en-US" sz="2800" b="1" kern="1200" dirty="0">
                  <a:solidFill>
                    <a:schemeClr val="tx1"/>
                  </a:solidFill>
                </a:rPr>
                <a:t>Adding an activity</a:t>
              </a:r>
              <a:r>
                <a:rPr lang="en-US" sz="2800" b="1" kern="1200" dirty="0">
                  <a:solidFill>
                    <a:schemeClr val="tx1"/>
                  </a:solidFill>
                  <a:sym typeface="Wingdings" panose="05000000000000000000" pitchFamily="2" charset="2"/>
                </a:rPr>
                <a:t> </a:t>
              </a:r>
              <a:r>
                <a:rPr lang="en-US" sz="2800" kern="1200" dirty="0">
                  <a:solidFill>
                    <a:schemeClr val="tx1"/>
                  </a:solidFill>
                  <a:sym typeface="Wingdings" panose="05000000000000000000" pitchFamily="2" charset="2"/>
                </a:rPr>
                <a:t>Activities are the building blocks of UiPath.</a:t>
              </a:r>
              <a:endParaRPr lang="en-US" sz="2800" kern="1200" dirty="0">
                <a:solidFill>
                  <a:schemeClr val="tx1"/>
                </a:solidFill>
              </a:endParaRPr>
            </a:p>
            <a:p>
              <a:pPr marL="571500" lvl="0" indent="-571500" algn="just">
                <a:buFont typeface="Arial" panose="020B0604020202020204" pitchFamily="34" charset="0"/>
                <a:buChar char="•"/>
              </a:pPr>
              <a:r>
                <a:rPr lang="en-US" sz="2800" kern="1200" dirty="0">
                  <a:solidFill>
                    <a:schemeClr val="tx1"/>
                  </a:solidFill>
                </a:rPr>
                <a:t>The easiest way is to search for the activity you need the robot to do.</a:t>
              </a:r>
              <a:endParaRPr lang="en-IN" sz="2800" kern="1200" dirty="0">
                <a:solidFill>
                  <a:schemeClr val="tx1"/>
                </a:solidFill>
              </a:endParaRPr>
            </a:p>
          </p:txBody>
        </p:sp>
        <p:pic>
          <p:nvPicPr>
            <p:cNvPr id="11" name="Graphic 10" descr="Information with solid fill">
              <a:extLst>
                <a:ext uri="{FF2B5EF4-FFF2-40B4-BE49-F238E27FC236}">
                  <a16:creationId xmlns:a16="http://schemas.microsoft.com/office/drawing/2014/main" id="{B1FC31AB-48BC-9E90-8894-8D13431B2A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8531095"/>
              <a:ext cx="1418804" cy="1418804"/>
            </a:xfrm>
            <a:prstGeom prst="rect">
              <a:avLst/>
            </a:prstGeom>
          </p:spPr>
        </p:pic>
      </p:grpSp>
      <p:grpSp>
        <p:nvGrpSpPr>
          <p:cNvPr id="12" name="Group 11">
            <a:extLst>
              <a:ext uri="{FF2B5EF4-FFF2-40B4-BE49-F238E27FC236}">
                <a16:creationId xmlns:a16="http://schemas.microsoft.com/office/drawing/2014/main" id="{2C2F4610-EEB8-FC75-E779-34A22A697B1B}"/>
              </a:ext>
            </a:extLst>
          </p:cNvPr>
          <p:cNvGrpSpPr/>
          <p:nvPr/>
        </p:nvGrpSpPr>
        <p:grpSpPr>
          <a:xfrm>
            <a:off x="3638550" y="4910435"/>
            <a:ext cx="4438650" cy="1974360"/>
            <a:chOff x="11953454" y="667093"/>
            <a:chExt cx="4438650" cy="1974360"/>
          </a:xfrm>
        </p:grpSpPr>
        <p:sp>
          <p:nvSpPr>
            <p:cNvPr id="13" name="TextBox 12">
              <a:extLst>
                <a:ext uri="{FF2B5EF4-FFF2-40B4-BE49-F238E27FC236}">
                  <a16:creationId xmlns:a16="http://schemas.microsoft.com/office/drawing/2014/main" id="{E92BDDE9-E59B-F132-7976-3212DCCE7B58}"/>
                </a:ext>
              </a:extLst>
            </p:cNvPr>
            <p:cNvSpPr txBox="1"/>
            <p:nvPr/>
          </p:nvSpPr>
          <p:spPr>
            <a:xfrm>
              <a:off x="13229804" y="667093"/>
              <a:ext cx="316230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400" b="1" kern="1200" dirty="0">
                  <a:solidFill>
                    <a:schemeClr val="tx1"/>
                  </a:solidFill>
                </a:rPr>
                <a:t>Drag the message box to the Main Sequence</a:t>
              </a:r>
            </a:p>
            <a:p>
              <a:pPr lvl="0"/>
              <a:r>
                <a:rPr lang="en-US" sz="2400" b="1" kern="1200" dirty="0">
                  <a:solidFill>
                    <a:schemeClr val="tx1"/>
                  </a:solidFill>
                </a:rPr>
                <a:t> </a:t>
              </a:r>
              <a:endParaRPr lang="en-IN" sz="2400" b="1" kern="1200" dirty="0">
                <a:solidFill>
                  <a:schemeClr val="tx1"/>
                </a:solidFill>
              </a:endParaRPr>
            </a:p>
          </p:txBody>
        </p:sp>
        <p:cxnSp>
          <p:nvCxnSpPr>
            <p:cNvPr id="14" name="Straight Arrow Connector 13">
              <a:extLst>
                <a:ext uri="{FF2B5EF4-FFF2-40B4-BE49-F238E27FC236}">
                  <a16:creationId xmlns:a16="http://schemas.microsoft.com/office/drawing/2014/main" id="{1E3A6657-EF0C-ED24-4AE5-91BD17AF9AC5}"/>
                </a:ext>
              </a:extLst>
            </p:cNvPr>
            <p:cNvCxnSpPr>
              <a:cxnSpLocks/>
              <a:stCxn id="13" idx="1"/>
            </p:cNvCxnSpPr>
            <p:nvPr/>
          </p:nvCxnSpPr>
          <p:spPr>
            <a:xfrm flipH="1">
              <a:off x="11953454" y="1267258"/>
              <a:ext cx="1276350" cy="137419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23" name="Straight Arrow Connector 22">
            <a:extLst>
              <a:ext uri="{FF2B5EF4-FFF2-40B4-BE49-F238E27FC236}">
                <a16:creationId xmlns:a16="http://schemas.microsoft.com/office/drawing/2014/main" id="{F0A4E8B8-145A-0ED0-CEE0-4EC6F0AC9339}"/>
              </a:ext>
            </a:extLst>
          </p:cNvPr>
          <p:cNvCxnSpPr>
            <a:cxnSpLocks/>
          </p:cNvCxnSpPr>
          <p:nvPr/>
        </p:nvCxnSpPr>
        <p:spPr>
          <a:xfrm>
            <a:off x="6496050" y="6110764"/>
            <a:ext cx="2476500" cy="189953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200DE5F0-367A-8E37-AF54-F4519261FA6E}"/>
              </a:ext>
            </a:extLst>
          </p:cNvPr>
          <p:cNvGrpSpPr/>
          <p:nvPr/>
        </p:nvGrpSpPr>
        <p:grpSpPr>
          <a:xfrm>
            <a:off x="12058650" y="3466507"/>
            <a:ext cx="7450576" cy="4862215"/>
            <a:chOff x="12330113" y="3843635"/>
            <a:chExt cx="7450576" cy="4862215"/>
          </a:xfrm>
        </p:grpSpPr>
        <p:pic>
          <p:nvPicPr>
            <p:cNvPr id="27" name="Picture 26">
              <a:extLst>
                <a:ext uri="{FF2B5EF4-FFF2-40B4-BE49-F238E27FC236}">
                  <a16:creationId xmlns:a16="http://schemas.microsoft.com/office/drawing/2014/main" id="{D4CDC794-E621-B324-52C4-7E55EAEAFE06}"/>
                </a:ext>
              </a:extLst>
            </p:cNvPr>
            <p:cNvPicPr>
              <a:picLocks noChangeAspect="1"/>
            </p:cNvPicPr>
            <p:nvPr/>
          </p:nvPicPr>
          <p:blipFill>
            <a:blip r:embed="rId6"/>
            <a:stretch>
              <a:fillRect/>
            </a:stretch>
          </p:blipFill>
          <p:spPr>
            <a:xfrm>
              <a:off x="12330113" y="4443800"/>
              <a:ext cx="7450576" cy="4262050"/>
            </a:xfrm>
            <a:prstGeom prst="rect">
              <a:avLst/>
            </a:prstGeom>
          </p:spPr>
        </p:pic>
        <p:grpSp>
          <p:nvGrpSpPr>
            <p:cNvPr id="28" name="Group 27">
              <a:extLst>
                <a:ext uri="{FF2B5EF4-FFF2-40B4-BE49-F238E27FC236}">
                  <a16:creationId xmlns:a16="http://schemas.microsoft.com/office/drawing/2014/main" id="{23DF9D6B-0E07-8428-E6C2-F6ACDD81A24C}"/>
                </a:ext>
              </a:extLst>
            </p:cNvPr>
            <p:cNvGrpSpPr/>
            <p:nvPr/>
          </p:nvGrpSpPr>
          <p:grpSpPr>
            <a:xfrm>
              <a:off x="14768513" y="3843635"/>
              <a:ext cx="4116468" cy="3303350"/>
              <a:chOff x="12161336" y="607108"/>
              <a:chExt cx="4116468" cy="3303350"/>
            </a:xfrm>
          </p:grpSpPr>
          <p:sp>
            <p:nvSpPr>
              <p:cNvPr id="29" name="TextBox 28">
                <a:extLst>
                  <a:ext uri="{FF2B5EF4-FFF2-40B4-BE49-F238E27FC236}">
                    <a16:creationId xmlns:a16="http://schemas.microsoft.com/office/drawing/2014/main" id="{D4852297-F653-A062-83D0-0A7CBA3F31F4}"/>
                  </a:ext>
                </a:extLst>
              </p:cNvPr>
              <p:cNvSpPr txBox="1"/>
              <p:nvPr/>
            </p:nvSpPr>
            <p:spPr>
              <a:xfrm>
                <a:off x="12161336" y="607108"/>
                <a:ext cx="4116468"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r>
                  <a:rPr lang="en-US" sz="2400" kern="1200" dirty="0">
                    <a:solidFill>
                      <a:schemeClr val="tx1"/>
                    </a:solidFill>
                  </a:rPr>
                  <a:t>This is an message box activity. We can add data into the message box.</a:t>
                </a:r>
              </a:p>
            </p:txBody>
          </p:sp>
          <p:cxnSp>
            <p:nvCxnSpPr>
              <p:cNvPr id="30" name="Straight Arrow Connector 29">
                <a:extLst>
                  <a:ext uri="{FF2B5EF4-FFF2-40B4-BE49-F238E27FC236}">
                    <a16:creationId xmlns:a16="http://schemas.microsoft.com/office/drawing/2014/main" id="{7AE50824-5F69-EB49-C7D8-226866E5FC21}"/>
                  </a:ext>
                </a:extLst>
              </p:cNvPr>
              <p:cNvCxnSpPr>
                <a:cxnSpLocks/>
                <a:stCxn id="29" idx="2"/>
              </p:cNvCxnSpPr>
              <p:nvPr/>
            </p:nvCxnSpPr>
            <p:spPr>
              <a:xfrm flipH="1">
                <a:off x="13437686" y="1807437"/>
                <a:ext cx="781884" cy="210302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92539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7368B-DF6A-A41C-4246-3E2C6B007F54}"/>
              </a:ext>
            </a:extLst>
          </p:cNvPr>
          <p:cNvPicPr>
            <a:picLocks noChangeAspect="1"/>
          </p:cNvPicPr>
          <p:nvPr/>
        </p:nvPicPr>
        <p:blipFill>
          <a:blip r:embed="rId3"/>
          <a:stretch>
            <a:fillRect/>
          </a:stretch>
        </p:blipFill>
        <p:spPr>
          <a:xfrm>
            <a:off x="638174" y="2098655"/>
            <a:ext cx="8326511" cy="4776788"/>
          </a:xfrm>
          <a:prstGeom prst="rect">
            <a:avLst/>
          </a:prstGeom>
        </p:spPr>
      </p:pic>
      <p:grpSp>
        <p:nvGrpSpPr>
          <p:cNvPr id="9" name="Group 8">
            <a:extLst>
              <a:ext uri="{FF2B5EF4-FFF2-40B4-BE49-F238E27FC236}">
                <a16:creationId xmlns:a16="http://schemas.microsoft.com/office/drawing/2014/main" id="{112C6DE5-B9B5-C27F-8823-06307B89F10F}"/>
              </a:ext>
            </a:extLst>
          </p:cNvPr>
          <p:cNvGrpSpPr/>
          <p:nvPr/>
        </p:nvGrpSpPr>
        <p:grpSpPr>
          <a:xfrm>
            <a:off x="4286250" y="176853"/>
            <a:ext cx="12493706" cy="1418804"/>
            <a:chOff x="1676400" y="8531095"/>
            <a:chExt cx="12493706" cy="1418804"/>
          </a:xfrm>
        </p:grpSpPr>
        <p:sp>
          <p:nvSpPr>
            <p:cNvPr id="10" name="TextBox 9">
              <a:extLst>
                <a:ext uri="{FF2B5EF4-FFF2-40B4-BE49-F238E27FC236}">
                  <a16:creationId xmlns:a16="http://schemas.microsoft.com/office/drawing/2014/main" id="{0042024B-8157-7327-8E19-CCDF5F962BE4}"/>
                </a:ext>
              </a:extLst>
            </p:cNvPr>
            <p:cNvSpPr txBox="1"/>
            <p:nvPr/>
          </p:nvSpPr>
          <p:spPr>
            <a:xfrm>
              <a:off x="3095204" y="8763621"/>
              <a:ext cx="11074902" cy="954107"/>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571500" marR="0" lvl="0" indent="-5715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sym typeface="Arial"/>
                </a:rPr>
                <a:t>Adding an activity</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Activities are the building blocks of UiPath.</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a:p>
              <a:pPr marL="571500" marR="0" lvl="0" indent="-5715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Arial"/>
                </a:rPr>
                <a:t>The easiest way is to search for the activity you need the robot to do.</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11" name="Graphic 10" descr="Information with solid fill">
              <a:extLst>
                <a:ext uri="{FF2B5EF4-FFF2-40B4-BE49-F238E27FC236}">
                  <a16:creationId xmlns:a16="http://schemas.microsoft.com/office/drawing/2014/main" id="{B1FC31AB-48BC-9E90-8894-8D13431B2A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8531095"/>
              <a:ext cx="1418804" cy="1418804"/>
            </a:xfrm>
            <a:prstGeom prst="rect">
              <a:avLst/>
            </a:prstGeom>
          </p:spPr>
        </p:pic>
      </p:grpSp>
      <p:grpSp>
        <p:nvGrpSpPr>
          <p:cNvPr id="28" name="Group 27">
            <a:extLst>
              <a:ext uri="{FF2B5EF4-FFF2-40B4-BE49-F238E27FC236}">
                <a16:creationId xmlns:a16="http://schemas.microsoft.com/office/drawing/2014/main" id="{23DF9D6B-0E07-8428-E6C2-F6ACDD81A24C}"/>
              </a:ext>
            </a:extLst>
          </p:cNvPr>
          <p:cNvGrpSpPr/>
          <p:nvPr/>
        </p:nvGrpSpPr>
        <p:grpSpPr>
          <a:xfrm>
            <a:off x="3524250" y="1866484"/>
            <a:ext cx="5581650" cy="3446859"/>
            <a:chOff x="20073072" y="459884"/>
            <a:chExt cx="5581650" cy="3446859"/>
          </a:xfrm>
        </p:grpSpPr>
        <p:sp>
          <p:nvSpPr>
            <p:cNvPr id="29" name="TextBox 28">
              <a:extLst>
                <a:ext uri="{FF2B5EF4-FFF2-40B4-BE49-F238E27FC236}">
                  <a16:creationId xmlns:a16="http://schemas.microsoft.com/office/drawing/2014/main" id="{D4852297-F653-A062-83D0-0A7CBA3F31F4}"/>
                </a:ext>
              </a:extLst>
            </p:cNvPr>
            <p:cNvSpPr txBox="1"/>
            <p:nvPr/>
          </p:nvSpPr>
          <p:spPr>
            <a:xfrm>
              <a:off x="21001760" y="459884"/>
              <a:ext cx="4652962" cy="187743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1200" cap="none" spc="0" normalizeH="0" baseline="0" noProof="0" dirty="0">
                  <a:ln>
                    <a:noFill/>
                  </a:ln>
                  <a:solidFill>
                    <a:prstClr val="black"/>
                  </a:solidFill>
                  <a:effectLst/>
                  <a:uLnTx/>
                  <a:uFillTx/>
                  <a:ea typeface="+mn-ea"/>
                  <a:cs typeface="+mn-cs"/>
                  <a:sym typeface="Arial"/>
                </a:rPr>
                <a:t>Type</a:t>
              </a:r>
              <a:r>
                <a:rPr kumimoji="0" lang="en-US" sz="2400" b="0" i="0" u="none" strike="noStrike" kern="1200" cap="none" spc="0" normalizeH="0" baseline="0" noProof="0" dirty="0">
                  <a:ln>
                    <a:noFill/>
                  </a:ln>
                  <a:solidFill>
                    <a:prstClr val="black"/>
                  </a:solidFill>
                  <a:effectLst/>
                  <a:uLnTx/>
                  <a:uFillTx/>
                  <a:ea typeface="+mn-ea"/>
                  <a:cs typeface="+mn-cs"/>
                  <a:sym typeface="Arial"/>
                </a:rPr>
                <a:t> </a:t>
              </a:r>
              <a:r>
                <a:rPr lang="en-SG" sz="3200" dirty="0">
                  <a:solidFill>
                    <a:srgbClr val="800000"/>
                  </a:solidFill>
                </a:rPr>
                <a:t>"Hello World!“ </a:t>
              </a:r>
              <a:r>
                <a:rPr kumimoji="0" lang="en-US" sz="2800" b="0" i="0" u="none" strike="noStrike" kern="1200" cap="none" spc="0" normalizeH="0" baseline="0" noProof="0" dirty="0">
                  <a:ln>
                    <a:noFill/>
                  </a:ln>
                  <a:solidFill>
                    <a:prstClr val="black"/>
                  </a:solidFill>
                  <a:effectLst/>
                  <a:uLnTx/>
                  <a:uFillTx/>
                  <a:ea typeface="+mn-ea"/>
                  <a:cs typeface="+mn-cs"/>
                  <a:sym typeface="Arial"/>
                </a:rPr>
                <a:t>in the Text value. This make a message box pop up when you run the project.</a:t>
              </a:r>
              <a:endParaRPr kumimoji="0" lang="en-US" sz="2400" b="0" i="0" u="none" strike="noStrike" kern="1200" cap="none" spc="0" normalizeH="0" baseline="0" noProof="0" dirty="0">
                <a:ln>
                  <a:noFill/>
                </a:ln>
                <a:solidFill>
                  <a:prstClr val="black"/>
                </a:solidFill>
                <a:effectLst/>
                <a:uLnTx/>
                <a:uFillTx/>
                <a:ea typeface="+mn-ea"/>
                <a:cs typeface="+mn-cs"/>
                <a:sym typeface="Arial"/>
              </a:endParaRPr>
            </a:p>
          </p:txBody>
        </p:sp>
        <p:cxnSp>
          <p:nvCxnSpPr>
            <p:cNvPr id="30" name="Straight Arrow Connector 29">
              <a:extLst>
                <a:ext uri="{FF2B5EF4-FFF2-40B4-BE49-F238E27FC236}">
                  <a16:creationId xmlns:a16="http://schemas.microsoft.com/office/drawing/2014/main" id="{7AE50824-5F69-EB49-C7D8-226866E5FC21}"/>
                </a:ext>
              </a:extLst>
            </p:cNvPr>
            <p:cNvCxnSpPr>
              <a:cxnSpLocks/>
              <a:stCxn id="29" idx="2"/>
            </p:cNvCxnSpPr>
            <p:nvPr/>
          </p:nvCxnSpPr>
          <p:spPr>
            <a:xfrm flipH="1">
              <a:off x="20073072" y="2337321"/>
              <a:ext cx="3255169" cy="156942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4" name="Group 23">
            <a:extLst>
              <a:ext uri="{FF2B5EF4-FFF2-40B4-BE49-F238E27FC236}">
                <a16:creationId xmlns:a16="http://schemas.microsoft.com/office/drawing/2014/main" id="{436CDBD9-6B07-0F43-328B-85B2B4EB6BD8}"/>
              </a:ext>
            </a:extLst>
          </p:cNvPr>
          <p:cNvGrpSpPr/>
          <p:nvPr/>
        </p:nvGrpSpPr>
        <p:grpSpPr>
          <a:xfrm>
            <a:off x="10271055" y="2763619"/>
            <a:ext cx="8721795" cy="3545732"/>
            <a:chOff x="10271055" y="2763619"/>
            <a:chExt cx="8721795" cy="3545732"/>
          </a:xfrm>
        </p:grpSpPr>
        <p:pic>
          <p:nvPicPr>
            <p:cNvPr id="18" name="Picture 17">
              <a:extLst>
                <a:ext uri="{FF2B5EF4-FFF2-40B4-BE49-F238E27FC236}">
                  <a16:creationId xmlns:a16="http://schemas.microsoft.com/office/drawing/2014/main" id="{FAD2B40A-6DD4-4135-A83E-C76C448C4734}"/>
                </a:ext>
              </a:extLst>
            </p:cNvPr>
            <p:cNvPicPr>
              <a:picLocks noChangeAspect="1"/>
            </p:cNvPicPr>
            <p:nvPr/>
          </p:nvPicPr>
          <p:blipFill>
            <a:blip r:embed="rId6"/>
            <a:stretch>
              <a:fillRect/>
            </a:stretch>
          </p:blipFill>
          <p:spPr>
            <a:xfrm>
              <a:off x="10271055" y="3199920"/>
              <a:ext cx="6797745" cy="3109431"/>
            </a:xfrm>
            <a:prstGeom prst="rect">
              <a:avLst/>
            </a:prstGeom>
          </p:spPr>
        </p:pic>
        <p:grpSp>
          <p:nvGrpSpPr>
            <p:cNvPr id="19" name="Group 18">
              <a:extLst>
                <a:ext uri="{FF2B5EF4-FFF2-40B4-BE49-F238E27FC236}">
                  <a16:creationId xmlns:a16="http://schemas.microsoft.com/office/drawing/2014/main" id="{21D95173-505E-BDED-CD34-E35B8EF9A994}"/>
                </a:ext>
              </a:extLst>
            </p:cNvPr>
            <p:cNvGrpSpPr/>
            <p:nvPr/>
          </p:nvGrpSpPr>
          <p:grpSpPr>
            <a:xfrm>
              <a:off x="13669927" y="2763619"/>
              <a:ext cx="5322923" cy="3103781"/>
              <a:chOff x="20331799" y="459884"/>
              <a:chExt cx="5322923" cy="3103781"/>
            </a:xfrm>
          </p:grpSpPr>
          <p:sp>
            <p:nvSpPr>
              <p:cNvPr id="20" name="TextBox 19">
                <a:extLst>
                  <a:ext uri="{FF2B5EF4-FFF2-40B4-BE49-F238E27FC236}">
                    <a16:creationId xmlns:a16="http://schemas.microsoft.com/office/drawing/2014/main" id="{EADD3CB0-1ABC-5EB3-5097-BA32A92E9D11}"/>
                  </a:ext>
                </a:extLst>
              </p:cNvPr>
              <p:cNvSpPr txBox="1"/>
              <p:nvPr/>
            </p:nvSpPr>
            <p:spPr>
              <a:xfrm>
                <a:off x="21001760" y="459884"/>
                <a:ext cx="4652962" cy="95410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2800" b="0" i="0" u="none" strike="noStrike" kern="1200" cap="none" spc="0" normalizeH="0" baseline="0" noProof="0" dirty="0">
                    <a:ln>
                      <a:noFill/>
                    </a:ln>
                    <a:solidFill>
                      <a:prstClr val="black"/>
                    </a:solidFill>
                    <a:effectLst/>
                    <a:uLnTx/>
                    <a:uFillTx/>
                    <a:ea typeface="+mn-ea"/>
                    <a:cs typeface="+mn-cs"/>
                    <a:sym typeface="Arial"/>
                  </a:rPr>
                  <a:t>Click on the Down arrow and run to run the robot.</a:t>
                </a:r>
                <a:endParaRPr kumimoji="0" lang="en-US" sz="2400" b="0" i="0" u="none" strike="noStrike" kern="1200" cap="none" spc="0" normalizeH="0" baseline="0" noProof="0" dirty="0">
                  <a:ln>
                    <a:noFill/>
                  </a:ln>
                  <a:solidFill>
                    <a:prstClr val="black"/>
                  </a:solidFill>
                  <a:effectLst/>
                  <a:uLnTx/>
                  <a:uFillTx/>
                  <a:ea typeface="+mn-ea"/>
                  <a:cs typeface="+mn-cs"/>
                  <a:sym typeface="Arial"/>
                </a:endParaRPr>
              </a:p>
            </p:txBody>
          </p:sp>
          <p:cxnSp>
            <p:nvCxnSpPr>
              <p:cNvPr id="21" name="Straight Arrow Connector 20">
                <a:extLst>
                  <a:ext uri="{FF2B5EF4-FFF2-40B4-BE49-F238E27FC236}">
                    <a16:creationId xmlns:a16="http://schemas.microsoft.com/office/drawing/2014/main" id="{F4DEF095-0F34-5E66-AEFE-D2538D09D4AD}"/>
                  </a:ext>
                </a:extLst>
              </p:cNvPr>
              <p:cNvCxnSpPr>
                <a:cxnSpLocks/>
                <a:stCxn id="20" idx="2"/>
              </p:cNvCxnSpPr>
              <p:nvPr/>
            </p:nvCxnSpPr>
            <p:spPr>
              <a:xfrm flipH="1">
                <a:off x="20331799" y="1413991"/>
                <a:ext cx="2996442" cy="214967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pic>
        <p:nvPicPr>
          <p:cNvPr id="26" name="Picture 25">
            <a:extLst>
              <a:ext uri="{FF2B5EF4-FFF2-40B4-BE49-F238E27FC236}">
                <a16:creationId xmlns:a16="http://schemas.microsoft.com/office/drawing/2014/main" id="{B4A29059-C909-4DC7-079B-C3E25DF141EA}"/>
              </a:ext>
            </a:extLst>
          </p:cNvPr>
          <p:cNvPicPr>
            <a:picLocks noChangeAspect="1"/>
          </p:cNvPicPr>
          <p:nvPr/>
        </p:nvPicPr>
        <p:blipFill>
          <a:blip r:embed="rId7"/>
          <a:stretch>
            <a:fillRect/>
          </a:stretch>
        </p:blipFill>
        <p:spPr>
          <a:xfrm>
            <a:off x="6545335" y="7378441"/>
            <a:ext cx="2419350" cy="2903220"/>
          </a:xfrm>
          <a:prstGeom prst="rect">
            <a:avLst/>
          </a:prstGeom>
        </p:spPr>
      </p:pic>
      <p:grpSp>
        <p:nvGrpSpPr>
          <p:cNvPr id="34" name="Group 33">
            <a:extLst>
              <a:ext uri="{FF2B5EF4-FFF2-40B4-BE49-F238E27FC236}">
                <a16:creationId xmlns:a16="http://schemas.microsoft.com/office/drawing/2014/main" id="{496BDE93-790B-179A-8AB3-82D59D990531}"/>
              </a:ext>
            </a:extLst>
          </p:cNvPr>
          <p:cNvGrpSpPr/>
          <p:nvPr/>
        </p:nvGrpSpPr>
        <p:grpSpPr>
          <a:xfrm>
            <a:off x="532566" y="7954617"/>
            <a:ext cx="5715834" cy="1418804"/>
            <a:chOff x="1676400" y="8531095"/>
            <a:chExt cx="5715834" cy="1418804"/>
          </a:xfrm>
        </p:grpSpPr>
        <p:sp>
          <p:nvSpPr>
            <p:cNvPr id="35" name="TextBox 34">
              <a:extLst>
                <a:ext uri="{FF2B5EF4-FFF2-40B4-BE49-F238E27FC236}">
                  <a16:creationId xmlns:a16="http://schemas.microsoft.com/office/drawing/2014/main" id="{A10D4C8A-2CCE-C789-CD9B-D75302F3FB60}"/>
                </a:ext>
              </a:extLst>
            </p:cNvPr>
            <p:cNvSpPr txBox="1"/>
            <p:nvPr/>
          </p:nvSpPr>
          <p:spPr>
            <a:xfrm>
              <a:off x="3095204" y="8769243"/>
              <a:ext cx="4297030" cy="954107"/>
            </a:xfrm>
            <a:prstGeom prst="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800" b="1" kern="1200" dirty="0">
                  <a:solidFill>
                    <a:schemeClr val="tx1"/>
                  </a:solidFill>
                </a:rPr>
                <a:t>Congrats! You have made your first robot!</a:t>
              </a:r>
              <a:endParaRPr lang="en-IN" sz="2800" kern="1200" dirty="0">
                <a:solidFill>
                  <a:schemeClr val="tx1"/>
                </a:solidFill>
              </a:endParaRPr>
            </a:p>
          </p:txBody>
        </p:sp>
        <p:pic>
          <p:nvPicPr>
            <p:cNvPr id="36" name="Graphic 35" descr="Information with solid fill">
              <a:extLst>
                <a:ext uri="{FF2B5EF4-FFF2-40B4-BE49-F238E27FC236}">
                  <a16:creationId xmlns:a16="http://schemas.microsoft.com/office/drawing/2014/main" id="{C9C56E55-5E49-B64D-72F2-3089C5FBCF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8531095"/>
              <a:ext cx="1418804" cy="1418804"/>
            </a:xfrm>
            <a:prstGeom prst="rect">
              <a:avLst/>
            </a:prstGeom>
          </p:spPr>
        </p:pic>
      </p:grpSp>
    </p:spTree>
    <p:extLst>
      <p:ext uri="{BB962C8B-B14F-4D97-AF65-F5344CB8AC3E}">
        <p14:creationId xmlns:p14="http://schemas.microsoft.com/office/powerpoint/2010/main" val="265012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C9651A2-F87E-4E06-B3C4-9630392AD34D}"/>
              </a:ext>
            </a:extLst>
          </p:cNvPr>
          <p:cNvSpPr txBox="1"/>
          <p:nvPr/>
        </p:nvSpPr>
        <p:spPr>
          <a:xfrm>
            <a:off x="8074661" y="4368802"/>
            <a:ext cx="15445337" cy="8827860"/>
          </a:xfrm>
          <a:prstGeom prst="rect">
            <a:avLst/>
          </a:prstGeom>
          <a:noFill/>
          <a:effectLst>
            <a:outerShdw blurRad="50800" dist="50800" dir="5400000" algn="ctr" rotWithShape="0">
              <a:srgbClr val="000000">
                <a:alpha val="71000"/>
              </a:srgbClr>
            </a:outerShdw>
          </a:effectLst>
        </p:spPr>
        <p:txBody>
          <a:bodyPr wrap="square" rtlCol="0">
            <a:spAutoFit/>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r>
              <a:rPr kumimoji="0" lang="en-US" sz="56763" b="1" i="0" u="none" strike="noStrike" kern="1200" cap="none" spc="0" normalizeH="0" baseline="0" noProof="0" dirty="0">
                <a:ln>
                  <a:noFill/>
                </a:ln>
                <a:solidFill>
                  <a:srgbClr val="4472C4">
                    <a:alpha val="9000"/>
                  </a:srgbClr>
                </a:solidFill>
                <a:effectLst/>
                <a:uLnTx/>
                <a:uFillTx/>
                <a:latin typeface="Calibri" panose="020F0502020204030204"/>
                <a:ea typeface="+mn-ea"/>
                <a:cs typeface="Arial"/>
                <a:sym typeface="Arial"/>
              </a:rPr>
              <a:t>RPA</a:t>
            </a:r>
          </a:p>
        </p:txBody>
      </p:sp>
      <p:sp>
        <p:nvSpPr>
          <p:cNvPr id="20" name="Title 3">
            <a:extLst>
              <a:ext uri="{FF2B5EF4-FFF2-40B4-BE49-F238E27FC236}">
                <a16:creationId xmlns:a16="http://schemas.microsoft.com/office/drawing/2014/main" id="{13D85FA7-DFF2-4F13-831A-BE6D5673458C}"/>
              </a:ext>
            </a:extLst>
          </p:cNvPr>
          <p:cNvSpPr>
            <a:spLocks noGrp="1"/>
          </p:cNvSpPr>
          <p:nvPr>
            <p:ph type="title"/>
          </p:nvPr>
        </p:nvSpPr>
        <p:spPr>
          <a:xfrm>
            <a:off x="410328" y="1014963"/>
            <a:ext cx="16277143" cy="808020"/>
          </a:xfrm>
          <a:prstGeom prst="rect">
            <a:avLst/>
          </a:prstGeom>
        </p:spPr>
        <p:txBody>
          <a:bodyPr/>
          <a:lstStyle/>
          <a:p>
            <a:r>
              <a:rPr lang="en-US" sz="3960" dirty="0"/>
              <a:t>Robotic Process Automation is....</a:t>
            </a:r>
            <a:endParaRPr lang="en-US" sz="3960" dirty="0">
              <a:solidFill>
                <a:schemeClr val="accent1"/>
              </a:solidFill>
            </a:endParaRPr>
          </a:p>
        </p:txBody>
      </p:sp>
      <p:sp>
        <p:nvSpPr>
          <p:cNvPr id="25" name="TextBox 24">
            <a:extLst>
              <a:ext uri="{FF2B5EF4-FFF2-40B4-BE49-F238E27FC236}">
                <a16:creationId xmlns:a16="http://schemas.microsoft.com/office/drawing/2014/main" id="{1A61D12C-3CFA-4E74-8485-31437B2AF291}"/>
              </a:ext>
            </a:extLst>
          </p:cNvPr>
          <p:cNvSpPr txBox="1"/>
          <p:nvPr/>
        </p:nvSpPr>
        <p:spPr>
          <a:xfrm>
            <a:off x="501697" y="2403371"/>
            <a:ext cx="17535366" cy="1514319"/>
          </a:xfrm>
          <a:prstGeom prst="rect">
            <a:avLst/>
          </a:prstGeom>
          <a:noFill/>
        </p:spPr>
        <p:txBody>
          <a:bodyPr wrap="square" rtlCol="0">
            <a:spAutoFit/>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r>
              <a:rPr kumimoji="0" lang="en-US" sz="462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Robotic process automation is about automating human digital interactions</a:t>
            </a:r>
            <a:endParaRPr kumimoji="0" lang="en-IN" sz="462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FA994C5E-3412-4B4C-BF21-9146F562549D}"/>
              </a:ext>
            </a:extLst>
          </p:cNvPr>
          <p:cNvSpPr/>
          <p:nvPr/>
        </p:nvSpPr>
        <p:spPr>
          <a:xfrm>
            <a:off x="487199" y="4487051"/>
            <a:ext cx="17549864" cy="1514319"/>
          </a:xfrm>
          <a:prstGeom prst="rect">
            <a:avLst/>
          </a:prstGeom>
        </p:spPr>
        <p:txBody>
          <a:bodyPr wrap="square">
            <a:spAutoFit/>
          </a:bodyPr>
          <a:lstStyle/>
          <a:p>
            <a:pPr marL="0" marR="0" lvl="0" indent="0" algn="l" defTabSz="1508813" rtl="0" eaLnBrk="1" fontAlgn="auto" latinLnBrk="0" hangingPunct="1">
              <a:lnSpc>
                <a:spcPct val="100000"/>
              </a:lnSpc>
              <a:spcBef>
                <a:spcPts val="0"/>
              </a:spcBef>
              <a:spcAft>
                <a:spcPts val="0"/>
              </a:spcAft>
              <a:buClrTx/>
              <a:buSzTx/>
              <a:buFont typeface="Arial"/>
              <a:buNone/>
              <a:tabLst/>
              <a:defRPr/>
            </a:pPr>
            <a:r>
              <a:rPr kumimoji="0" lang="en-US" sz="462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With automation, keyboard inputs, mouse movement and clicks, and reading from the computer screen can be done by robots </a:t>
            </a:r>
          </a:p>
        </p:txBody>
      </p:sp>
    </p:spTree>
    <p:custDataLst>
      <p:tags r:id="rId1"/>
    </p:custDataLst>
    <p:extLst>
      <p:ext uri="{BB962C8B-B14F-4D97-AF65-F5344CB8AC3E}">
        <p14:creationId xmlns:p14="http://schemas.microsoft.com/office/powerpoint/2010/main" val="48628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80">
                                          <p:stCondLst>
                                            <p:cond delay="0"/>
                                          </p:stCondLst>
                                        </p:cTn>
                                        <p:tgtEl>
                                          <p:spTgt spid="40"/>
                                        </p:tgtEl>
                                      </p:cBhvr>
                                    </p:animEffect>
                                    <p:anim calcmode="lin" valueType="num">
                                      <p:cBhvr>
                                        <p:cTn id="12"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7" dur="26">
                                          <p:stCondLst>
                                            <p:cond delay="650"/>
                                          </p:stCondLst>
                                        </p:cTn>
                                        <p:tgtEl>
                                          <p:spTgt spid="40"/>
                                        </p:tgtEl>
                                      </p:cBhvr>
                                      <p:to x="100000" y="60000"/>
                                    </p:animScale>
                                    <p:animScale>
                                      <p:cBhvr>
                                        <p:cTn id="18" dur="166" decel="50000">
                                          <p:stCondLst>
                                            <p:cond delay="676"/>
                                          </p:stCondLst>
                                        </p:cTn>
                                        <p:tgtEl>
                                          <p:spTgt spid="40"/>
                                        </p:tgtEl>
                                      </p:cBhvr>
                                      <p:to x="100000" y="100000"/>
                                    </p:animScale>
                                    <p:animScale>
                                      <p:cBhvr>
                                        <p:cTn id="19" dur="26">
                                          <p:stCondLst>
                                            <p:cond delay="1312"/>
                                          </p:stCondLst>
                                        </p:cTn>
                                        <p:tgtEl>
                                          <p:spTgt spid="40"/>
                                        </p:tgtEl>
                                      </p:cBhvr>
                                      <p:to x="100000" y="80000"/>
                                    </p:animScale>
                                    <p:animScale>
                                      <p:cBhvr>
                                        <p:cTn id="20" dur="166" decel="50000">
                                          <p:stCondLst>
                                            <p:cond delay="1338"/>
                                          </p:stCondLst>
                                        </p:cTn>
                                        <p:tgtEl>
                                          <p:spTgt spid="40"/>
                                        </p:tgtEl>
                                      </p:cBhvr>
                                      <p:to x="100000" y="100000"/>
                                    </p:animScale>
                                    <p:animScale>
                                      <p:cBhvr>
                                        <p:cTn id="21" dur="26">
                                          <p:stCondLst>
                                            <p:cond delay="1642"/>
                                          </p:stCondLst>
                                        </p:cTn>
                                        <p:tgtEl>
                                          <p:spTgt spid="40"/>
                                        </p:tgtEl>
                                      </p:cBhvr>
                                      <p:to x="100000" y="90000"/>
                                    </p:animScale>
                                    <p:animScale>
                                      <p:cBhvr>
                                        <p:cTn id="22" dur="166" decel="50000">
                                          <p:stCondLst>
                                            <p:cond delay="1668"/>
                                          </p:stCondLst>
                                        </p:cTn>
                                        <p:tgtEl>
                                          <p:spTgt spid="40"/>
                                        </p:tgtEl>
                                      </p:cBhvr>
                                      <p:to x="100000" y="100000"/>
                                    </p:animScale>
                                    <p:animScale>
                                      <p:cBhvr>
                                        <p:cTn id="23" dur="26">
                                          <p:stCondLst>
                                            <p:cond delay="1808"/>
                                          </p:stCondLst>
                                        </p:cTn>
                                        <p:tgtEl>
                                          <p:spTgt spid="40"/>
                                        </p:tgtEl>
                                      </p:cBhvr>
                                      <p:to x="100000" y="95000"/>
                                    </p:animScale>
                                    <p:animScale>
                                      <p:cBhvr>
                                        <p:cTn id="24" dur="166" decel="50000">
                                          <p:stCondLst>
                                            <p:cond delay="1834"/>
                                          </p:stCondLst>
                                        </p:cTn>
                                        <p:tgtEl>
                                          <p:spTgt spid="40"/>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0" grpId="0"/>
      <p:bldP spid="25"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C6084-D03B-4431-B7B7-BF1D4C3C228B}"/>
              </a:ext>
            </a:extLst>
          </p:cNvPr>
          <p:cNvPicPr>
            <a:picLocks noChangeAspect="1"/>
          </p:cNvPicPr>
          <p:nvPr/>
        </p:nvPicPr>
        <p:blipFill>
          <a:blip r:embed="rId3"/>
          <a:stretch>
            <a:fillRect/>
          </a:stretch>
        </p:blipFill>
        <p:spPr>
          <a:xfrm>
            <a:off x="3332492" y="125732"/>
            <a:ext cx="13451818" cy="11064240"/>
          </a:xfrm>
          <a:prstGeom prst="rect">
            <a:avLst/>
          </a:prstGeom>
          <a:ln w="38100">
            <a:solidFill>
              <a:schemeClr val="tx1"/>
            </a:solidFill>
          </a:ln>
        </p:spPr>
      </p:pic>
      <p:sp>
        <p:nvSpPr>
          <p:cNvPr id="3" name="Rectangle 2">
            <a:extLst>
              <a:ext uri="{FF2B5EF4-FFF2-40B4-BE49-F238E27FC236}">
                <a16:creationId xmlns:a16="http://schemas.microsoft.com/office/drawing/2014/main" id="{F9A0B592-A304-4460-8F47-B2740F7E79DC}"/>
              </a:ext>
            </a:extLst>
          </p:cNvPr>
          <p:cNvSpPr/>
          <p:nvPr/>
        </p:nvSpPr>
        <p:spPr>
          <a:xfrm>
            <a:off x="10411429" y="194196"/>
            <a:ext cx="6166134" cy="230582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r>
              <a:rPr kumimoji="0" lang="en-SG" sz="5280" b="0" i="0" u="none" strike="noStrike" kern="1200" cap="none" spc="0" normalizeH="0" baseline="0" noProof="0" dirty="0">
                <a:ln>
                  <a:noFill/>
                </a:ln>
                <a:solidFill>
                  <a:srgbClr val="000000"/>
                </a:solidFill>
                <a:effectLst/>
                <a:uLnTx/>
                <a:uFillTx/>
                <a:latin typeface="Arial"/>
                <a:ea typeface="+mn-ea"/>
                <a:cs typeface="+mn-cs"/>
                <a:sym typeface="Arial"/>
              </a:rPr>
              <a:t>A LOT OF REPEATED WORK</a:t>
            </a:r>
          </a:p>
        </p:txBody>
      </p:sp>
      <p:sp>
        <p:nvSpPr>
          <p:cNvPr id="14" name="Rectangle 13">
            <a:extLst>
              <a:ext uri="{FF2B5EF4-FFF2-40B4-BE49-F238E27FC236}">
                <a16:creationId xmlns:a16="http://schemas.microsoft.com/office/drawing/2014/main" id="{730F461E-A9EB-427E-AC33-3EFEDA5D304F}"/>
              </a:ext>
            </a:extLst>
          </p:cNvPr>
          <p:cNvSpPr/>
          <p:nvPr/>
        </p:nvSpPr>
        <p:spPr>
          <a:xfrm>
            <a:off x="10258567" y="8837372"/>
            <a:ext cx="6471858" cy="230582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508813" rtl="0" eaLnBrk="1" fontAlgn="auto" latinLnBrk="0" hangingPunct="1">
              <a:lnSpc>
                <a:spcPct val="100000"/>
              </a:lnSpc>
              <a:spcBef>
                <a:spcPts val="0"/>
              </a:spcBef>
              <a:spcAft>
                <a:spcPts val="0"/>
              </a:spcAft>
              <a:buClrTx/>
              <a:buSzTx/>
              <a:buFont typeface="Arial"/>
              <a:buNone/>
              <a:tabLst/>
              <a:defRPr/>
            </a:pPr>
            <a:r>
              <a:rPr kumimoji="0" lang="en-SG" sz="5280" b="0" i="0" u="none" strike="noStrike" kern="1200" cap="none" spc="0" normalizeH="0" baseline="0" noProof="0" dirty="0">
                <a:ln>
                  <a:noFill/>
                </a:ln>
                <a:solidFill>
                  <a:srgbClr val="000000"/>
                </a:solidFill>
                <a:effectLst/>
                <a:uLnTx/>
                <a:uFillTx/>
                <a:latin typeface="Arial"/>
                <a:ea typeface="+mn-ea"/>
                <a:cs typeface="+mn-cs"/>
                <a:sym typeface="Arial"/>
              </a:rPr>
              <a:t>Run a Robot to help you do them all</a:t>
            </a:r>
          </a:p>
        </p:txBody>
      </p:sp>
      <p:pic>
        <p:nvPicPr>
          <p:cNvPr id="6146" name="Picture 2" descr="Image result for outlook">
            <a:extLst>
              <a:ext uri="{FF2B5EF4-FFF2-40B4-BE49-F238E27FC236}">
                <a16:creationId xmlns:a16="http://schemas.microsoft.com/office/drawing/2014/main" id="{36019826-E42B-4C71-BC01-06F7464FB82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25" t="11639"/>
          <a:stretch/>
        </p:blipFill>
        <p:spPr bwMode="auto">
          <a:xfrm>
            <a:off x="11120804" y="2194070"/>
            <a:ext cx="4701209" cy="28406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PA robot">
            <a:extLst>
              <a:ext uri="{FF2B5EF4-FFF2-40B4-BE49-F238E27FC236}">
                <a16:creationId xmlns:a16="http://schemas.microsoft.com/office/drawing/2014/main" id="{0C551A4C-4CAF-42A3-A706-60F7A89C1E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4317" y="6057179"/>
            <a:ext cx="4301531" cy="284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6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7C54-D7E7-1296-72C3-F78ED1A6CEA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3EE071C-14F8-53CF-EA4B-621A567DCEEA}"/>
              </a:ext>
            </a:extLst>
          </p:cNvPr>
          <p:cNvSpPr>
            <a:spLocks noGrp="1"/>
          </p:cNvSpPr>
          <p:nvPr>
            <p:ph idx="1"/>
          </p:nvPr>
        </p:nvSpPr>
        <p:spPr/>
        <p:txBody>
          <a:bodyPr/>
          <a:lstStyle/>
          <a:p>
            <a:endParaRPr lang="en-SG" dirty="0"/>
          </a:p>
        </p:txBody>
      </p:sp>
      <p:pic>
        <p:nvPicPr>
          <p:cNvPr id="5" name="Picture 4">
            <a:extLst>
              <a:ext uri="{FF2B5EF4-FFF2-40B4-BE49-F238E27FC236}">
                <a16:creationId xmlns:a16="http://schemas.microsoft.com/office/drawing/2014/main" id="{D8BA4318-AC5B-1F7C-7277-1D0229851341}"/>
              </a:ext>
            </a:extLst>
          </p:cNvPr>
          <p:cNvPicPr>
            <a:picLocks noChangeAspect="1"/>
          </p:cNvPicPr>
          <p:nvPr/>
        </p:nvPicPr>
        <p:blipFill>
          <a:blip r:embed="rId2"/>
          <a:stretch>
            <a:fillRect/>
          </a:stretch>
        </p:blipFill>
        <p:spPr>
          <a:xfrm>
            <a:off x="4560572" y="266812"/>
            <a:ext cx="10381555" cy="10224655"/>
          </a:xfrm>
          <a:prstGeom prst="rect">
            <a:avLst/>
          </a:prstGeom>
        </p:spPr>
      </p:pic>
    </p:spTree>
    <p:extLst>
      <p:ext uri="{BB962C8B-B14F-4D97-AF65-F5344CB8AC3E}">
        <p14:creationId xmlns:p14="http://schemas.microsoft.com/office/powerpoint/2010/main" val="205408262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186B0-6A43-ADC0-0DF4-6836C0ECA9D4}"/>
              </a:ext>
            </a:extLst>
          </p:cNvPr>
          <p:cNvPicPr>
            <a:picLocks noChangeAspect="1"/>
          </p:cNvPicPr>
          <p:nvPr/>
        </p:nvPicPr>
        <p:blipFill>
          <a:blip r:embed="rId2"/>
          <a:stretch>
            <a:fillRect/>
          </a:stretch>
        </p:blipFill>
        <p:spPr>
          <a:xfrm>
            <a:off x="413730" y="296634"/>
            <a:ext cx="9126120" cy="11022642"/>
          </a:xfrm>
          <a:prstGeom prst="rect">
            <a:avLst/>
          </a:prstGeom>
        </p:spPr>
      </p:pic>
      <p:sp>
        <p:nvSpPr>
          <p:cNvPr id="10" name="TextBox 9">
            <a:extLst>
              <a:ext uri="{FF2B5EF4-FFF2-40B4-BE49-F238E27FC236}">
                <a16:creationId xmlns:a16="http://schemas.microsoft.com/office/drawing/2014/main" id="{766F2348-500A-C351-B6B7-A8017AB7B603}"/>
              </a:ext>
            </a:extLst>
          </p:cNvPr>
          <p:cNvSpPr txBox="1"/>
          <p:nvPr/>
        </p:nvSpPr>
        <p:spPr>
          <a:xfrm>
            <a:off x="9736743" y="469271"/>
            <a:ext cx="10099280" cy="3972826"/>
          </a:xfrm>
          <a:prstGeom prst="rect">
            <a:avLst/>
          </a:prstGeom>
          <a:noFill/>
        </p:spPr>
        <p:txBody>
          <a:bodyPr wrap="square">
            <a:spAutoFit/>
          </a:bodyPr>
          <a:lstStyle/>
          <a:p>
            <a:pPr defTabSz="914986">
              <a:buClrTx/>
              <a:defRPr/>
            </a:pPr>
            <a:r>
              <a:rPr lang="en-SG" sz="6604" b="1" kern="1200" dirty="0">
                <a:solidFill>
                  <a:srgbClr val="5B9BD5"/>
                </a:solidFill>
                <a:latin typeface="Open Sans"/>
                <a:ea typeface="+mn-ea"/>
                <a:cs typeface="+mn-cs"/>
              </a:rPr>
              <a:t>UiPath</a:t>
            </a:r>
            <a:endParaRPr lang="en-SG" sz="2802" b="1" kern="1200" dirty="0">
              <a:solidFill>
                <a:srgbClr val="5B9BD5"/>
              </a:solidFill>
              <a:latin typeface="Open Sans"/>
              <a:ea typeface="+mn-ea"/>
              <a:cs typeface="+mn-cs"/>
            </a:endParaRPr>
          </a:p>
          <a:p>
            <a:pPr defTabSz="914986">
              <a:buClrTx/>
              <a:defRPr/>
            </a:pPr>
            <a:r>
              <a:rPr lang="en-SG" sz="2802" b="1" i="1" kern="1200" dirty="0">
                <a:solidFill>
                  <a:prstClr val="black"/>
                </a:solidFill>
                <a:latin typeface="Open Sans"/>
                <a:ea typeface="+mn-ea"/>
                <a:cs typeface="+mn-cs"/>
              </a:rPr>
              <a:t>Number 1 Robotic Process Automation Company in the world.</a:t>
            </a:r>
          </a:p>
          <a:p>
            <a:pPr defTabSz="914986">
              <a:buClrTx/>
              <a:defRPr/>
            </a:pPr>
            <a:endParaRPr lang="en-SG" sz="2802" b="1" i="1" kern="1200" dirty="0">
              <a:solidFill>
                <a:prstClr val="black"/>
              </a:solidFill>
              <a:latin typeface="Open Sans"/>
              <a:ea typeface="+mn-ea"/>
              <a:cs typeface="+mn-cs"/>
            </a:endParaRPr>
          </a:p>
          <a:p>
            <a:pPr marL="285932" indent="-285932"/>
            <a:r>
              <a:rPr lang="en-SG" sz="2802" dirty="0">
                <a:latin typeface="Open Sans"/>
              </a:rPr>
              <a:t>200,000-strong developer community, </a:t>
            </a:r>
          </a:p>
          <a:p>
            <a:pPr marL="285932" indent="-285932"/>
            <a:r>
              <a:rPr lang="en-SG" sz="2802" dirty="0">
                <a:latin typeface="Open Sans"/>
              </a:rPr>
              <a:t>7 Million+ robots at work</a:t>
            </a:r>
          </a:p>
          <a:p>
            <a:pPr marL="285932" indent="-285932"/>
            <a:r>
              <a:rPr lang="en-SG" sz="2802" dirty="0">
                <a:latin typeface="Open Sans"/>
              </a:rPr>
              <a:t>Working with 2,500 global enterprises.</a:t>
            </a:r>
          </a:p>
          <a:p>
            <a:pPr defTabSz="914986">
              <a:buClrTx/>
              <a:defRPr/>
            </a:pPr>
            <a:endParaRPr lang="en-SG" sz="1801" b="1" i="1" kern="1200" dirty="0">
              <a:solidFill>
                <a:prstClr val="black"/>
              </a:solidFill>
              <a:latin typeface="Open Sans"/>
              <a:ea typeface="+mn-ea"/>
              <a:cs typeface="+mn-cs"/>
            </a:endParaRPr>
          </a:p>
        </p:txBody>
      </p:sp>
    </p:spTree>
    <p:extLst>
      <p:ext uri="{BB962C8B-B14F-4D97-AF65-F5344CB8AC3E}">
        <p14:creationId xmlns:p14="http://schemas.microsoft.com/office/powerpoint/2010/main" val="61864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01CEE6-E0BD-49AB-A868-D52E70964FB6}"/>
              </a:ext>
            </a:extLst>
          </p:cNvPr>
          <p:cNvSpPr>
            <a:spLocks noGrp="1"/>
          </p:cNvSpPr>
          <p:nvPr>
            <p:ph type="pic" sz="quarter" idx="13"/>
          </p:nvPr>
        </p:nvSpPr>
        <p:spPr/>
      </p:sp>
      <p:pic>
        <p:nvPicPr>
          <p:cNvPr id="3074" name="Picture 2" descr="Image result for uipath what is">
            <a:extLst>
              <a:ext uri="{FF2B5EF4-FFF2-40B4-BE49-F238E27FC236}">
                <a16:creationId xmlns:a16="http://schemas.microsoft.com/office/drawing/2014/main" id="{5EBA4AF5-A9D9-4301-911D-1281935D3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636" y="2252209"/>
            <a:ext cx="15093532" cy="6393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037321-CC39-4B2F-91CA-AB8A5895FC4B}"/>
              </a:ext>
            </a:extLst>
          </p:cNvPr>
          <p:cNvSpPr/>
          <p:nvPr/>
        </p:nvSpPr>
        <p:spPr>
          <a:xfrm>
            <a:off x="2252207" y="1902350"/>
            <a:ext cx="5510255" cy="7434469"/>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defTabSz="1508813">
              <a:buClrTx/>
            </a:pPr>
            <a:endParaRPr lang="en-SG" sz="2969" kern="1200">
              <a:solidFill>
                <a:prstClr val="black"/>
              </a:solidFill>
              <a:latin typeface="Calibri Light"/>
            </a:endParaRPr>
          </a:p>
        </p:txBody>
      </p:sp>
    </p:spTree>
    <p:extLst>
      <p:ext uri="{BB962C8B-B14F-4D97-AF65-F5344CB8AC3E}">
        <p14:creationId xmlns:p14="http://schemas.microsoft.com/office/powerpoint/2010/main" val="42066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UiPath Studio vs StudioX vs Studio pro">
            <a:extLst>
              <a:ext uri="{FF2B5EF4-FFF2-40B4-BE49-F238E27FC236}">
                <a16:creationId xmlns:a16="http://schemas.microsoft.com/office/drawing/2014/main" id="{EC79377D-241E-2BE0-DA31-3A154FA64A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1723" y="2756424"/>
            <a:ext cx="17993358" cy="58028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EFC169-5C92-84F5-E407-E16F6C409058}"/>
              </a:ext>
            </a:extLst>
          </p:cNvPr>
          <p:cNvSpPr/>
          <p:nvPr/>
        </p:nvSpPr>
        <p:spPr>
          <a:xfrm>
            <a:off x="8681830" y="2584309"/>
            <a:ext cx="5510255" cy="6130301"/>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defTabSz="1508813">
              <a:buClrTx/>
            </a:pPr>
            <a:endParaRPr lang="en-SG" sz="2969" kern="1200">
              <a:solidFill>
                <a:prstClr val="black"/>
              </a:solidFill>
              <a:latin typeface="Calibri Light"/>
            </a:endParaRPr>
          </a:p>
        </p:txBody>
      </p:sp>
      <p:sp>
        <p:nvSpPr>
          <p:cNvPr id="5" name="TextBox 4">
            <a:extLst>
              <a:ext uri="{FF2B5EF4-FFF2-40B4-BE49-F238E27FC236}">
                <a16:creationId xmlns:a16="http://schemas.microsoft.com/office/drawing/2014/main" id="{A9DECD91-0857-42FC-A1F1-9554D104C118}"/>
              </a:ext>
            </a:extLst>
          </p:cNvPr>
          <p:cNvSpPr txBox="1"/>
          <p:nvPr/>
        </p:nvSpPr>
        <p:spPr>
          <a:xfrm>
            <a:off x="5159563" y="1205540"/>
            <a:ext cx="11566698" cy="58527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3203" b="1" kern="1200" dirty="0">
                <a:solidFill>
                  <a:schemeClr val="tx1"/>
                </a:solidFill>
                <a:latin typeface="Poppins" panose="02000000000000000000"/>
              </a:rPr>
              <a:t>No CODE? Wouldn’t </a:t>
            </a:r>
            <a:r>
              <a:rPr lang="en-US" sz="3203" b="1" kern="1200" dirty="0" err="1">
                <a:solidFill>
                  <a:schemeClr val="tx1"/>
                </a:solidFill>
                <a:latin typeface="Poppins" panose="02000000000000000000"/>
              </a:rPr>
              <a:t>StudioX</a:t>
            </a:r>
            <a:r>
              <a:rPr lang="en-US" sz="3203" b="1" kern="1200" dirty="0">
                <a:solidFill>
                  <a:schemeClr val="tx1"/>
                </a:solidFill>
                <a:latin typeface="Poppins" panose="02000000000000000000"/>
              </a:rPr>
              <a:t> be easier?</a:t>
            </a:r>
            <a:endParaRPr lang="en-IN" sz="3203" kern="1200" dirty="0">
              <a:solidFill>
                <a:schemeClr val="tx1"/>
              </a:solidFill>
              <a:latin typeface="Poppins" panose="02000000000000000000"/>
            </a:endParaRPr>
          </a:p>
        </p:txBody>
      </p:sp>
      <p:pic>
        <p:nvPicPr>
          <p:cNvPr id="1032" name="Picture 8">
            <a:extLst>
              <a:ext uri="{FF2B5EF4-FFF2-40B4-BE49-F238E27FC236}">
                <a16:creationId xmlns:a16="http://schemas.microsoft.com/office/drawing/2014/main" id="{7D691EC8-FEEB-2E5F-A06A-A6B5D36FA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268" y="843267"/>
            <a:ext cx="1637296" cy="16372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A107A6-801D-6463-2432-1B0C12F6195F}"/>
              </a:ext>
            </a:extLst>
          </p:cNvPr>
          <p:cNvSpPr txBox="1"/>
          <p:nvPr/>
        </p:nvSpPr>
        <p:spPr>
          <a:xfrm>
            <a:off x="1250431" y="9336321"/>
            <a:ext cx="13751473" cy="8315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gn="just"/>
            <a:r>
              <a:rPr lang="en-US" sz="2401" b="1" kern="1200" dirty="0">
                <a:solidFill>
                  <a:schemeClr val="tx1"/>
                </a:solidFill>
                <a:latin typeface="Poppins" panose="02000000000000000000"/>
              </a:rPr>
              <a:t>No CODE</a:t>
            </a:r>
            <a:r>
              <a:rPr lang="en-US" sz="2401" b="1" kern="1200" dirty="0">
                <a:solidFill>
                  <a:schemeClr val="tx1"/>
                </a:solidFill>
                <a:latin typeface="Poppins" panose="02000000000000000000"/>
                <a:sym typeface="Wingdings" panose="05000000000000000000" pitchFamily="2" charset="2"/>
              </a:rPr>
              <a:t> </a:t>
            </a:r>
            <a:r>
              <a:rPr lang="en-US" sz="2401" kern="1200" dirty="0">
                <a:solidFill>
                  <a:schemeClr val="tx1"/>
                </a:solidFill>
                <a:latin typeface="Poppins" panose="02000000000000000000"/>
                <a:sym typeface="Wingdings" panose="05000000000000000000" pitchFamily="2" charset="2"/>
              </a:rPr>
              <a:t>while easier for business users, </a:t>
            </a:r>
            <a:r>
              <a:rPr lang="en-US" sz="2401" kern="1200" dirty="0" err="1">
                <a:solidFill>
                  <a:schemeClr val="tx1"/>
                </a:solidFill>
                <a:latin typeface="Poppins" panose="02000000000000000000"/>
                <a:sym typeface="Wingdings" panose="05000000000000000000" pitchFamily="2" charset="2"/>
              </a:rPr>
              <a:t>StudioX</a:t>
            </a:r>
            <a:r>
              <a:rPr lang="en-US" sz="2401" kern="1200" dirty="0">
                <a:solidFill>
                  <a:schemeClr val="tx1"/>
                </a:solidFill>
                <a:latin typeface="Poppins" panose="02000000000000000000"/>
                <a:sym typeface="Wingdings" panose="05000000000000000000" pitchFamily="2" charset="2"/>
              </a:rPr>
              <a:t> has less ways to handle exceptions and customized codes. More complex workflows are still better </a:t>
            </a:r>
            <a:r>
              <a:rPr lang="en-US" sz="2401" kern="1200" dirty="0" err="1">
                <a:solidFill>
                  <a:schemeClr val="tx1"/>
                </a:solidFill>
                <a:latin typeface="Poppins" panose="02000000000000000000"/>
                <a:sym typeface="Wingdings" panose="05000000000000000000" pitchFamily="2" charset="2"/>
              </a:rPr>
              <a:t>sutied</a:t>
            </a:r>
            <a:r>
              <a:rPr lang="en-US" sz="2401" kern="1200" dirty="0">
                <a:solidFill>
                  <a:schemeClr val="tx1"/>
                </a:solidFill>
                <a:latin typeface="Poppins" panose="02000000000000000000"/>
                <a:sym typeface="Wingdings" panose="05000000000000000000" pitchFamily="2" charset="2"/>
              </a:rPr>
              <a:t> for Studio.</a:t>
            </a:r>
            <a:endParaRPr lang="en-IN" sz="2401" kern="1200" dirty="0">
              <a:solidFill>
                <a:schemeClr val="tx1"/>
              </a:solidFill>
              <a:latin typeface="Poppins" panose="02000000000000000000"/>
            </a:endParaRPr>
          </a:p>
        </p:txBody>
      </p:sp>
    </p:spTree>
    <p:extLst>
      <p:ext uri="{BB962C8B-B14F-4D97-AF65-F5344CB8AC3E}">
        <p14:creationId xmlns:p14="http://schemas.microsoft.com/office/powerpoint/2010/main" val="8823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EE196BB-D1C2-4025-9FC1-3E9F9621D1D8}"/>
              </a:ext>
            </a:extLst>
          </p:cNvPr>
          <p:cNvSpPr/>
          <p:nvPr/>
        </p:nvSpPr>
        <p:spPr>
          <a:xfrm>
            <a:off x="470630" y="2189837"/>
            <a:ext cx="16474278" cy="549280"/>
          </a:xfrm>
          <a:prstGeom prst="rect">
            <a:avLst/>
          </a:prstGeom>
        </p:spPr>
        <p:txBody>
          <a:bodyPr wrap="square">
            <a:spAutoFit/>
          </a:bodyPr>
          <a:lstStyle/>
          <a:p>
            <a:pPr defTabSz="1508813">
              <a:buClrTx/>
            </a:pPr>
            <a:r>
              <a:rPr lang="en-IN" sz="2969" kern="1200" dirty="0">
                <a:solidFill>
                  <a:prstClr val="black"/>
                </a:solidFill>
                <a:latin typeface="Arial" panose="020B0604020202020204" pitchFamily="34" charset="0"/>
                <a:ea typeface="+mn-ea"/>
                <a:cs typeface="Arial" panose="020B0604020202020204" pitchFamily="34" charset="0"/>
              </a:rPr>
              <a:t>In RPA, </a:t>
            </a:r>
            <a:r>
              <a:rPr lang="en-IN" sz="2969" kern="1200" dirty="0">
                <a:solidFill>
                  <a:srgbClr val="0067DF"/>
                </a:solidFill>
                <a:latin typeface="Arial" panose="020B0604020202020204" pitchFamily="34" charset="0"/>
                <a:ea typeface="+mn-ea"/>
                <a:cs typeface="Arial" panose="020B0604020202020204" pitchFamily="34" charset="0"/>
              </a:rPr>
              <a:t>robots</a:t>
            </a:r>
            <a:r>
              <a:rPr lang="en-IN" sz="2969" kern="1200" dirty="0">
                <a:solidFill>
                  <a:prstClr val="black"/>
                </a:solidFill>
                <a:latin typeface="Arial" panose="020B0604020202020204" pitchFamily="34" charset="0"/>
                <a:ea typeface="+mn-ea"/>
                <a:cs typeface="Arial" panose="020B0604020202020204" pitchFamily="34" charset="0"/>
              </a:rPr>
              <a:t> are categorized on the basis of manual intervention required.</a:t>
            </a:r>
            <a:endParaRPr lang="en-GB" sz="2969" kern="1200" dirty="0">
              <a:solidFill>
                <a:prstClr val="black"/>
              </a:solidFill>
              <a:latin typeface="Arial" panose="020B0604020202020204" pitchFamily="34" charset="0"/>
              <a:ea typeface="+mn-ea"/>
              <a:cs typeface="Arial" panose="020B0604020202020204" pitchFamily="34" charset="0"/>
            </a:endParaRPr>
          </a:p>
        </p:txBody>
      </p:sp>
      <p:sp>
        <p:nvSpPr>
          <p:cNvPr id="12" name="Google Shape;1359;p167">
            <a:extLst>
              <a:ext uri="{FF2B5EF4-FFF2-40B4-BE49-F238E27FC236}">
                <a16:creationId xmlns:a16="http://schemas.microsoft.com/office/drawing/2014/main" id="{8806E66C-F835-44E2-A028-64BD244FA313}"/>
              </a:ext>
            </a:extLst>
          </p:cNvPr>
          <p:cNvSpPr/>
          <p:nvPr/>
        </p:nvSpPr>
        <p:spPr>
          <a:xfrm>
            <a:off x="11287252" y="8713338"/>
            <a:ext cx="4079016" cy="460658"/>
          </a:xfrm>
          <a:prstGeom prst="ellipse">
            <a:avLst/>
          </a:prstGeom>
          <a:solidFill>
            <a:schemeClr val="lt1"/>
          </a:solidFill>
          <a:ln w="25400" cap="flat" cmpd="sng">
            <a:solidFill>
              <a:srgbClr val="FFFFFF"/>
            </a:solidFill>
            <a:prstDash val="solid"/>
            <a:round/>
            <a:headEnd type="none" w="sm" len="sm"/>
            <a:tailEnd type="none" w="sm" len="sm"/>
          </a:ln>
        </p:spPr>
        <p:txBody>
          <a:bodyPr spcFirstLastPara="1" wrap="square" lIns="150850" tIns="75404" rIns="150850" bIns="75404" anchor="ctr" anchorCtr="0">
            <a:noAutofit/>
          </a:bodyPr>
          <a:lstStyle/>
          <a:p>
            <a:pPr algn="ctr" defTabSz="1508813">
              <a:defRPr/>
            </a:pPr>
            <a:endParaRPr sz="2310" dirty="0">
              <a:solidFill>
                <a:prstClr val="white"/>
              </a:solidFill>
              <a:latin typeface="Arial" panose="020B0604020202020204" pitchFamily="34" charset="0"/>
              <a:ea typeface="+mn-ea"/>
              <a:cs typeface="Arial" panose="020B0604020202020204" pitchFamily="34" charset="0"/>
            </a:endParaRPr>
          </a:p>
        </p:txBody>
      </p:sp>
      <p:sp>
        <p:nvSpPr>
          <p:cNvPr id="8" name="Google Shape;1349;p167">
            <a:extLst>
              <a:ext uri="{FF2B5EF4-FFF2-40B4-BE49-F238E27FC236}">
                <a16:creationId xmlns:a16="http://schemas.microsoft.com/office/drawing/2014/main" id="{A79EA243-0E7A-48F2-81B9-D3043901AEAB}"/>
              </a:ext>
            </a:extLst>
          </p:cNvPr>
          <p:cNvSpPr/>
          <p:nvPr>
            <p:custDataLst>
              <p:tags r:id="rId2"/>
            </p:custDataLst>
          </p:nvPr>
        </p:nvSpPr>
        <p:spPr>
          <a:xfrm>
            <a:off x="11379499" y="3507138"/>
            <a:ext cx="4243695" cy="5562424"/>
          </a:xfrm>
          <a:prstGeom prst="rect">
            <a:avLst/>
          </a:prstGeom>
          <a:solidFill>
            <a:schemeClr val="lt1"/>
          </a:solidFill>
          <a:ln w="25400" cap="flat" cmpd="sng">
            <a:solidFill>
              <a:srgbClr val="FA4616"/>
            </a:solidFill>
            <a:prstDash val="solid"/>
            <a:round/>
            <a:headEnd type="none" w="sm" len="sm"/>
            <a:tailEnd type="none" w="sm" len="sm"/>
          </a:ln>
          <a:effectLst>
            <a:outerShdw blurRad="38100" sx="102000" sy="102000" algn="ctr" rotWithShape="0">
              <a:srgbClr val="000000">
                <a:alpha val="4705"/>
              </a:srgbClr>
            </a:outerShdw>
          </a:effectLst>
        </p:spPr>
        <p:txBody>
          <a:bodyPr spcFirstLastPara="1" wrap="square" lIns="150850" tIns="75404" rIns="150850" bIns="75404" anchor="ctr" anchorCtr="0">
            <a:noAutofit/>
          </a:bodyPr>
          <a:lstStyle/>
          <a:p>
            <a:pPr algn="ctr" defTabSz="1508813">
              <a:buClr>
                <a:prstClr val="white"/>
              </a:buClr>
              <a:buSzPts val="1800"/>
              <a:defRPr/>
            </a:pPr>
            <a:endParaRPr sz="2969" dirty="0">
              <a:solidFill>
                <a:srgbClr val="FFFFFF"/>
              </a:solidFill>
              <a:latin typeface="Arial" panose="020B0604020202020204" pitchFamily="34" charset="0"/>
              <a:ea typeface="Poppins"/>
              <a:cs typeface="Arial" panose="020B0604020202020204" pitchFamily="34" charset="0"/>
              <a:sym typeface="Poppins"/>
            </a:endParaRPr>
          </a:p>
        </p:txBody>
      </p:sp>
      <p:sp>
        <p:nvSpPr>
          <p:cNvPr id="13" name="Google Shape;1360;p167">
            <a:extLst>
              <a:ext uri="{FF2B5EF4-FFF2-40B4-BE49-F238E27FC236}">
                <a16:creationId xmlns:a16="http://schemas.microsoft.com/office/drawing/2014/main" id="{D79F569F-6FC9-48C9-A711-5F3D9CF480D5}"/>
              </a:ext>
            </a:extLst>
          </p:cNvPr>
          <p:cNvSpPr/>
          <p:nvPr>
            <p:custDataLst>
              <p:tags r:id="rId3"/>
            </p:custDataLst>
          </p:nvPr>
        </p:nvSpPr>
        <p:spPr>
          <a:xfrm rot="10800000">
            <a:off x="11186879" y="8088941"/>
            <a:ext cx="4637564" cy="1328288"/>
          </a:xfrm>
          <a:prstGeom prst="arc">
            <a:avLst>
              <a:gd name="adj1" fmla="val 10633387"/>
              <a:gd name="adj2" fmla="val 98731"/>
            </a:avLst>
          </a:prstGeom>
          <a:noFill/>
          <a:ln w="63500" cap="rnd" cmpd="sng">
            <a:solidFill>
              <a:srgbClr val="FA4616"/>
            </a:solidFill>
            <a:prstDash val="solid"/>
            <a:miter lim="8000"/>
            <a:headEnd type="oval" w="sm" len="sm"/>
            <a:tailEnd type="none" w="sm" len="sm"/>
          </a:ln>
        </p:spPr>
        <p:txBody>
          <a:bodyPr spcFirstLastPara="1" wrap="square" lIns="150850" tIns="75404" rIns="150850" bIns="75404" anchor="ctr" anchorCtr="0">
            <a:noAutofit/>
          </a:bodyPr>
          <a:lstStyle/>
          <a:p>
            <a:pPr algn="ctr" defTabSz="1508813">
              <a:buSzPts val="1800"/>
              <a:defRPr/>
            </a:pPr>
            <a:endParaRPr sz="2969" dirty="0">
              <a:solidFill>
                <a:prstClr val="white"/>
              </a:solidFill>
              <a:latin typeface="Arial" panose="020B0604020202020204" pitchFamily="34" charset="0"/>
              <a:ea typeface="Poppins"/>
              <a:cs typeface="Arial" panose="020B0604020202020204" pitchFamily="34" charset="0"/>
              <a:sym typeface="Poppins"/>
            </a:endParaRPr>
          </a:p>
        </p:txBody>
      </p:sp>
      <p:sp>
        <p:nvSpPr>
          <p:cNvPr id="17" name="Google Shape;1372;p167">
            <a:extLst>
              <a:ext uri="{FF2B5EF4-FFF2-40B4-BE49-F238E27FC236}">
                <a16:creationId xmlns:a16="http://schemas.microsoft.com/office/drawing/2014/main" id="{7F2F2D38-8D4C-46EB-8042-B338F44ABDC8}"/>
              </a:ext>
            </a:extLst>
          </p:cNvPr>
          <p:cNvSpPr/>
          <p:nvPr>
            <p:custDataLst>
              <p:tags r:id="rId4"/>
            </p:custDataLst>
          </p:nvPr>
        </p:nvSpPr>
        <p:spPr>
          <a:xfrm>
            <a:off x="11163528" y="5674775"/>
            <a:ext cx="4637564" cy="1328288"/>
          </a:xfrm>
          <a:prstGeom prst="arc">
            <a:avLst>
              <a:gd name="adj1" fmla="val 10633387"/>
              <a:gd name="adj2" fmla="val 98731"/>
            </a:avLst>
          </a:prstGeom>
          <a:noFill/>
          <a:ln w="63500" cap="rnd" cmpd="sng">
            <a:solidFill>
              <a:srgbClr val="FA4616"/>
            </a:solidFill>
            <a:prstDash val="solid"/>
            <a:miter lim="8000"/>
            <a:headEnd type="oval" w="sm" len="sm"/>
            <a:tailEnd type="none" w="sm" len="sm"/>
          </a:ln>
        </p:spPr>
        <p:txBody>
          <a:bodyPr spcFirstLastPara="1" wrap="square" lIns="150850" tIns="75404" rIns="150850" bIns="75404" anchor="ctr" anchorCtr="0">
            <a:noAutofit/>
          </a:bodyPr>
          <a:lstStyle/>
          <a:p>
            <a:pPr algn="ctr" defTabSz="1508813">
              <a:buSzPts val="1800"/>
              <a:defRPr/>
            </a:pPr>
            <a:endParaRPr sz="2969" dirty="0">
              <a:solidFill>
                <a:prstClr val="white"/>
              </a:solidFill>
              <a:latin typeface="Arial" panose="020B0604020202020204" pitchFamily="34" charset="0"/>
              <a:ea typeface="Poppins"/>
              <a:cs typeface="Arial" panose="020B0604020202020204" pitchFamily="34" charset="0"/>
              <a:sym typeface="Poppins"/>
            </a:endParaRPr>
          </a:p>
        </p:txBody>
      </p:sp>
      <p:grpSp>
        <p:nvGrpSpPr>
          <p:cNvPr id="60" name="Group 59">
            <a:extLst>
              <a:ext uri="{FF2B5EF4-FFF2-40B4-BE49-F238E27FC236}">
                <a16:creationId xmlns:a16="http://schemas.microsoft.com/office/drawing/2014/main" id="{D5A8BA17-27B4-4F65-A133-1C15391A0499}"/>
              </a:ext>
            </a:extLst>
          </p:cNvPr>
          <p:cNvGrpSpPr/>
          <p:nvPr/>
        </p:nvGrpSpPr>
        <p:grpSpPr>
          <a:xfrm>
            <a:off x="11440241" y="3365736"/>
            <a:ext cx="4196540" cy="5329608"/>
            <a:chOff x="6933478" y="2039839"/>
            <a:chExt cx="2543358" cy="3230066"/>
          </a:xfrm>
        </p:grpSpPr>
        <p:sp>
          <p:nvSpPr>
            <p:cNvPr id="18" name="Google Shape;1375;p167">
              <a:extLst>
                <a:ext uri="{FF2B5EF4-FFF2-40B4-BE49-F238E27FC236}">
                  <a16:creationId xmlns:a16="http://schemas.microsoft.com/office/drawing/2014/main" id="{D1CF9792-9116-4CC2-88B7-925A07D86EFE}"/>
                </a:ext>
              </a:extLst>
            </p:cNvPr>
            <p:cNvSpPr/>
            <p:nvPr>
              <p:custDataLst>
                <p:tags r:id="rId11"/>
              </p:custDataLst>
            </p:nvPr>
          </p:nvSpPr>
          <p:spPr>
            <a:xfrm>
              <a:off x="7319398" y="3701225"/>
              <a:ext cx="1726469" cy="1568680"/>
            </a:xfrm>
            <a:custGeom>
              <a:avLst/>
              <a:gdLst/>
              <a:ahLst/>
              <a:cxnLst/>
              <a:rect l="l" t="t" r="r" b="b"/>
              <a:pathLst>
                <a:path w="120000" h="120000" extrusionOk="0">
                  <a:moveTo>
                    <a:pt x="62361" y="110150"/>
                  </a:moveTo>
                  <a:cubicBezTo>
                    <a:pt x="59133" y="110150"/>
                    <a:pt x="56516" y="107305"/>
                    <a:pt x="56516" y="103794"/>
                  </a:cubicBezTo>
                  <a:cubicBezTo>
                    <a:pt x="56516" y="100277"/>
                    <a:pt x="59133" y="97433"/>
                    <a:pt x="62361" y="97433"/>
                  </a:cubicBezTo>
                  <a:cubicBezTo>
                    <a:pt x="65594" y="97433"/>
                    <a:pt x="68211" y="100277"/>
                    <a:pt x="68211" y="103794"/>
                  </a:cubicBezTo>
                  <a:cubicBezTo>
                    <a:pt x="68211" y="107305"/>
                    <a:pt x="65594" y="110150"/>
                    <a:pt x="62361" y="110150"/>
                  </a:cubicBezTo>
                  <a:close/>
                  <a:moveTo>
                    <a:pt x="77266" y="105555"/>
                  </a:moveTo>
                  <a:lnTo>
                    <a:pt x="77266" y="102027"/>
                  </a:lnTo>
                  <a:lnTo>
                    <a:pt x="75005" y="101411"/>
                  </a:lnTo>
                  <a:cubicBezTo>
                    <a:pt x="74538" y="101288"/>
                    <a:pt x="74172" y="100894"/>
                    <a:pt x="74044" y="100383"/>
                  </a:cubicBezTo>
                  <a:cubicBezTo>
                    <a:pt x="74044" y="100383"/>
                    <a:pt x="74044" y="100377"/>
                    <a:pt x="74044" y="100377"/>
                  </a:cubicBezTo>
                  <a:cubicBezTo>
                    <a:pt x="73922" y="99877"/>
                    <a:pt x="74061" y="99344"/>
                    <a:pt x="74400" y="98983"/>
                  </a:cubicBezTo>
                  <a:lnTo>
                    <a:pt x="76083" y="97216"/>
                  </a:lnTo>
                  <a:lnTo>
                    <a:pt x="74455" y="94161"/>
                  </a:lnTo>
                  <a:lnTo>
                    <a:pt x="72227" y="94855"/>
                  </a:lnTo>
                  <a:cubicBezTo>
                    <a:pt x="71755" y="95000"/>
                    <a:pt x="71250" y="94855"/>
                    <a:pt x="70900" y="94483"/>
                  </a:cubicBezTo>
                  <a:cubicBezTo>
                    <a:pt x="70900" y="94477"/>
                    <a:pt x="70900" y="94477"/>
                    <a:pt x="70900" y="94477"/>
                  </a:cubicBezTo>
                  <a:cubicBezTo>
                    <a:pt x="70572" y="94122"/>
                    <a:pt x="70444" y="93594"/>
                    <a:pt x="70572" y="93100"/>
                  </a:cubicBezTo>
                  <a:lnTo>
                    <a:pt x="71222" y="90638"/>
                  </a:lnTo>
                  <a:lnTo>
                    <a:pt x="68405" y="88877"/>
                  </a:lnTo>
                  <a:lnTo>
                    <a:pt x="66788" y="90694"/>
                  </a:lnTo>
                  <a:cubicBezTo>
                    <a:pt x="66455" y="91072"/>
                    <a:pt x="65961" y="91222"/>
                    <a:pt x="65494" y="91083"/>
                  </a:cubicBezTo>
                  <a:cubicBezTo>
                    <a:pt x="65494" y="91083"/>
                    <a:pt x="65488" y="91083"/>
                    <a:pt x="65488" y="91083"/>
                  </a:cubicBezTo>
                  <a:cubicBezTo>
                    <a:pt x="65027" y="90950"/>
                    <a:pt x="64666" y="90555"/>
                    <a:pt x="64555" y="90050"/>
                  </a:cubicBezTo>
                  <a:lnTo>
                    <a:pt x="63988" y="87583"/>
                  </a:lnTo>
                  <a:lnTo>
                    <a:pt x="60744" y="87583"/>
                  </a:lnTo>
                  <a:lnTo>
                    <a:pt x="60177" y="90038"/>
                  </a:lnTo>
                  <a:cubicBezTo>
                    <a:pt x="60061" y="90550"/>
                    <a:pt x="59700" y="90950"/>
                    <a:pt x="59227" y="91088"/>
                  </a:cubicBezTo>
                  <a:lnTo>
                    <a:pt x="59222" y="91088"/>
                  </a:lnTo>
                  <a:cubicBezTo>
                    <a:pt x="58766" y="91222"/>
                    <a:pt x="58277" y="91077"/>
                    <a:pt x="57944" y="90705"/>
                  </a:cubicBezTo>
                  <a:lnTo>
                    <a:pt x="56316" y="88877"/>
                  </a:lnTo>
                  <a:lnTo>
                    <a:pt x="53505" y="90638"/>
                  </a:lnTo>
                  <a:lnTo>
                    <a:pt x="54144" y="93061"/>
                  </a:lnTo>
                  <a:cubicBezTo>
                    <a:pt x="54277" y="93572"/>
                    <a:pt x="54144" y="94127"/>
                    <a:pt x="53805" y="94505"/>
                  </a:cubicBezTo>
                  <a:lnTo>
                    <a:pt x="53800" y="94505"/>
                  </a:lnTo>
                  <a:cubicBezTo>
                    <a:pt x="53472" y="94866"/>
                    <a:pt x="52983" y="95005"/>
                    <a:pt x="52533" y="94866"/>
                  </a:cubicBezTo>
                  <a:lnTo>
                    <a:pt x="50272" y="94161"/>
                  </a:lnTo>
                  <a:lnTo>
                    <a:pt x="48644" y="97216"/>
                  </a:lnTo>
                  <a:lnTo>
                    <a:pt x="50322" y="98977"/>
                  </a:lnTo>
                  <a:cubicBezTo>
                    <a:pt x="50666" y="99338"/>
                    <a:pt x="50805" y="99883"/>
                    <a:pt x="50683" y="100388"/>
                  </a:cubicBezTo>
                  <a:cubicBezTo>
                    <a:pt x="50683" y="100388"/>
                    <a:pt x="50677" y="100394"/>
                    <a:pt x="50677" y="100394"/>
                  </a:cubicBezTo>
                  <a:cubicBezTo>
                    <a:pt x="50561" y="100894"/>
                    <a:pt x="50194" y="101283"/>
                    <a:pt x="49733" y="101411"/>
                  </a:cubicBezTo>
                  <a:lnTo>
                    <a:pt x="47461" y="102027"/>
                  </a:lnTo>
                  <a:lnTo>
                    <a:pt x="47461" y="105555"/>
                  </a:lnTo>
                  <a:lnTo>
                    <a:pt x="49722" y="106172"/>
                  </a:lnTo>
                  <a:cubicBezTo>
                    <a:pt x="50188" y="106300"/>
                    <a:pt x="50561" y="106694"/>
                    <a:pt x="50683" y="107200"/>
                  </a:cubicBezTo>
                  <a:cubicBezTo>
                    <a:pt x="50683" y="107200"/>
                    <a:pt x="50683" y="107205"/>
                    <a:pt x="50683" y="107205"/>
                  </a:cubicBezTo>
                  <a:cubicBezTo>
                    <a:pt x="50811" y="107705"/>
                    <a:pt x="50672" y="108238"/>
                    <a:pt x="50327" y="108600"/>
                  </a:cubicBezTo>
                  <a:lnTo>
                    <a:pt x="48644" y="110366"/>
                  </a:lnTo>
                  <a:lnTo>
                    <a:pt x="50272" y="113422"/>
                  </a:lnTo>
                  <a:lnTo>
                    <a:pt x="52500" y="112727"/>
                  </a:lnTo>
                  <a:cubicBezTo>
                    <a:pt x="52966" y="112583"/>
                    <a:pt x="53477" y="112727"/>
                    <a:pt x="53827" y="113100"/>
                  </a:cubicBezTo>
                  <a:cubicBezTo>
                    <a:pt x="53827" y="113105"/>
                    <a:pt x="53827" y="113105"/>
                    <a:pt x="53827" y="113105"/>
                  </a:cubicBezTo>
                  <a:cubicBezTo>
                    <a:pt x="54161" y="113466"/>
                    <a:pt x="54283" y="113994"/>
                    <a:pt x="54155" y="114483"/>
                  </a:cubicBezTo>
                  <a:lnTo>
                    <a:pt x="53505" y="116944"/>
                  </a:lnTo>
                  <a:lnTo>
                    <a:pt x="56316" y="118711"/>
                  </a:lnTo>
                  <a:lnTo>
                    <a:pt x="57938" y="116888"/>
                  </a:lnTo>
                  <a:cubicBezTo>
                    <a:pt x="58272" y="116516"/>
                    <a:pt x="58766" y="116361"/>
                    <a:pt x="59233" y="116500"/>
                  </a:cubicBezTo>
                  <a:cubicBezTo>
                    <a:pt x="59238" y="116500"/>
                    <a:pt x="59238" y="116500"/>
                    <a:pt x="59238" y="116500"/>
                  </a:cubicBezTo>
                  <a:cubicBezTo>
                    <a:pt x="59700" y="116633"/>
                    <a:pt x="60055" y="117027"/>
                    <a:pt x="60172" y="117533"/>
                  </a:cubicBezTo>
                  <a:lnTo>
                    <a:pt x="60744" y="120000"/>
                  </a:lnTo>
                  <a:lnTo>
                    <a:pt x="63988" y="120000"/>
                  </a:lnTo>
                  <a:lnTo>
                    <a:pt x="64555" y="117544"/>
                  </a:lnTo>
                  <a:cubicBezTo>
                    <a:pt x="64666" y="117033"/>
                    <a:pt x="65033" y="116633"/>
                    <a:pt x="65494" y="116500"/>
                  </a:cubicBezTo>
                  <a:lnTo>
                    <a:pt x="65505" y="116494"/>
                  </a:lnTo>
                  <a:cubicBezTo>
                    <a:pt x="65961" y="116361"/>
                    <a:pt x="66450" y="116511"/>
                    <a:pt x="66783" y="116883"/>
                  </a:cubicBezTo>
                  <a:lnTo>
                    <a:pt x="68405" y="118711"/>
                  </a:lnTo>
                  <a:lnTo>
                    <a:pt x="71222" y="116944"/>
                  </a:lnTo>
                  <a:lnTo>
                    <a:pt x="70583" y="114522"/>
                  </a:lnTo>
                  <a:cubicBezTo>
                    <a:pt x="70444" y="114011"/>
                    <a:pt x="70577" y="113455"/>
                    <a:pt x="70927" y="113077"/>
                  </a:cubicBezTo>
                  <a:cubicBezTo>
                    <a:pt x="70927" y="113077"/>
                    <a:pt x="70927" y="113077"/>
                    <a:pt x="70927" y="113077"/>
                  </a:cubicBezTo>
                  <a:cubicBezTo>
                    <a:pt x="71255" y="112716"/>
                    <a:pt x="71744" y="112577"/>
                    <a:pt x="72194" y="112716"/>
                  </a:cubicBezTo>
                  <a:lnTo>
                    <a:pt x="74455" y="113422"/>
                  </a:lnTo>
                  <a:lnTo>
                    <a:pt x="76083" y="110366"/>
                  </a:lnTo>
                  <a:lnTo>
                    <a:pt x="74405" y="108605"/>
                  </a:lnTo>
                  <a:cubicBezTo>
                    <a:pt x="74061" y="108244"/>
                    <a:pt x="73922" y="107700"/>
                    <a:pt x="74044" y="107194"/>
                  </a:cubicBezTo>
                  <a:cubicBezTo>
                    <a:pt x="74044" y="107194"/>
                    <a:pt x="74050" y="107188"/>
                    <a:pt x="74050" y="107188"/>
                  </a:cubicBezTo>
                  <a:cubicBezTo>
                    <a:pt x="74172" y="106688"/>
                    <a:pt x="74533" y="106300"/>
                    <a:pt x="74994" y="106172"/>
                  </a:cubicBezTo>
                  <a:cubicBezTo>
                    <a:pt x="74994" y="106172"/>
                    <a:pt x="77266" y="105555"/>
                    <a:pt x="77266" y="105555"/>
                  </a:cubicBezTo>
                  <a:close/>
                  <a:moveTo>
                    <a:pt x="98027" y="92150"/>
                  </a:moveTo>
                  <a:cubicBezTo>
                    <a:pt x="93572" y="92150"/>
                    <a:pt x="89966" y="88227"/>
                    <a:pt x="89966" y="83388"/>
                  </a:cubicBezTo>
                  <a:cubicBezTo>
                    <a:pt x="89966" y="78550"/>
                    <a:pt x="93572" y="74622"/>
                    <a:pt x="98027" y="74622"/>
                  </a:cubicBezTo>
                  <a:cubicBezTo>
                    <a:pt x="102477" y="74622"/>
                    <a:pt x="106083" y="78550"/>
                    <a:pt x="106083" y="83388"/>
                  </a:cubicBezTo>
                  <a:cubicBezTo>
                    <a:pt x="106083" y="88227"/>
                    <a:pt x="102477" y="92150"/>
                    <a:pt x="98027" y="92150"/>
                  </a:cubicBezTo>
                  <a:close/>
                  <a:moveTo>
                    <a:pt x="120000" y="86605"/>
                  </a:moveTo>
                  <a:lnTo>
                    <a:pt x="120000" y="80166"/>
                  </a:lnTo>
                  <a:lnTo>
                    <a:pt x="116800" y="78933"/>
                  </a:lnTo>
                  <a:cubicBezTo>
                    <a:pt x="115577" y="78461"/>
                    <a:pt x="114600" y="77450"/>
                    <a:pt x="114105" y="76150"/>
                  </a:cubicBezTo>
                  <a:lnTo>
                    <a:pt x="114100" y="76150"/>
                  </a:lnTo>
                  <a:cubicBezTo>
                    <a:pt x="113605" y="74844"/>
                    <a:pt x="113638" y="73372"/>
                    <a:pt x="114200" y="72100"/>
                  </a:cubicBezTo>
                  <a:lnTo>
                    <a:pt x="115655" y="68766"/>
                  </a:lnTo>
                  <a:lnTo>
                    <a:pt x="111466" y="64216"/>
                  </a:lnTo>
                  <a:lnTo>
                    <a:pt x="108405" y="65800"/>
                  </a:lnTo>
                  <a:cubicBezTo>
                    <a:pt x="107233" y="66405"/>
                    <a:pt x="105883" y="66438"/>
                    <a:pt x="104683" y="65900"/>
                  </a:cubicBezTo>
                  <a:cubicBezTo>
                    <a:pt x="103483" y="65361"/>
                    <a:pt x="102555" y="64294"/>
                    <a:pt x="102122" y="62972"/>
                  </a:cubicBezTo>
                  <a:lnTo>
                    <a:pt x="100983" y="59488"/>
                  </a:lnTo>
                  <a:lnTo>
                    <a:pt x="95066" y="59488"/>
                  </a:lnTo>
                  <a:lnTo>
                    <a:pt x="93927" y="62972"/>
                  </a:lnTo>
                  <a:cubicBezTo>
                    <a:pt x="93494" y="64294"/>
                    <a:pt x="92566" y="65361"/>
                    <a:pt x="91366" y="65900"/>
                  </a:cubicBezTo>
                  <a:cubicBezTo>
                    <a:pt x="90172" y="66438"/>
                    <a:pt x="88816" y="66405"/>
                    <a:pt x="87644" y="65800"/>
                  </a:cubicBezTo>
                  <a:lnTo>
                    <a:pt x="84583" y="64216"/>
                  </a:lnTo>
                  <a:lnTo>
                    <a:pt x="80400" y="68766"/>
                  </a:lnTo>
                  <a:lnTo>
                    <a:pt x="81850" y="72100"/>
                  </a:lnTo>
                  <a:cubicBezTo>
                    <a:pt x="82411" y="73372"/>
                    <a:pt x="82444" y="74844"/>
                    <a:pt x="81950" y="76150"/>
                  </a:cubicBezTo>
                  <a:cubicBezTo>
                    <a:pt x="81950" y="76150"/>
                    <a:pt x="81950" y="76150"/>
                    <a:pt x="81950" y="76150"/>
                  </a:cubicBezTo>
                  <a:cubicBezTo>
                    <a:pt x="81450" y="77450"/>
                    <a:pt x="80472" y="78461"/>
                    <a:pt x="79250" y="78933"/>
                  </a:cubicBezTo>
                  <a:lnTo>
                    <a:pt x="76055" y="80166"/>
                  </a:lnTo>
                  <a:lnTo>
                    <a:pt x="76055" y="86605"/>
                  </a:lnTo>
                  <a:lnTo>
                    <a:pt x="79250" y="87844"/>
                  </a:lnTo>
                  <a:cubicBezTo>
                    <a:pt x="80472" y="88311"/>
                    <a:pt x="81450" y="89327"/>
                    <a:pt x="81950" y="90627"/>
                  </a:cubicBezTo>
                  <a:cubicBezTo>
                    <a:pt x="81950" y="90627"/>
                    <a:pt x="81950" y="90627"/>
                    <a:pt x="81950" y="90627"/>
                  </a:cubicBezTo>
                  <a:cubicBezTo>
                    <a:pt x="82444" y="91933"/>
                    <a:pt x="82411" y="93405"/>
                    <a:pt x="81850" y="94677"/>
                  </a:cubicBezTo>
                  <a:lnTo>
                    <a:pt x="80400" y="98011"/>
                  </a:lnTo>
                  <a:lnTo>
                    <a:pt x="84583" y="102561"/>
                  </a:lnTo>
                  <a:lnTo>
                    <a:pt x="87644" y="100977"/>
                  </a:lnTo>
                  <a:cubicBezTo>
                    <a:pt x="88816" y="100372"/>
                    <a:pt x="90172" y="100333"/>
                    <a:pt x="91366" y="100872"/>
                  </a:cubicBezTo>
                  <a:lnTo>
                    <a:pt x="91366" y="100877"/>
                  </a:lnTo>
                  <a:cubicBezTo>
                    <a:pt x="92566" y="101411"/>
                    <a:pt x="93494" y="102477"/>
                    <a:pt x="93927" y="103805"/>
                  </a:cubicBezTo>
                  <a:lnTo>
                    <a:pt x="95066" y="107283"/>
                  </a:lnTo>
                  <a:lnTo>
                    <a:pt x="100983" y="107283"/>
                  </a:lnTo>
                  <a:lnTo>
                    <a:pt x="102116" y="103827"/>
                  </a:lnTo>
                  <a:cubicBezTo>
                    <a:pt x="102550" y="102488"/>
                    <a:pt x="103488" y="101411"/>
                    <a:pt x="104694" y="100866"/>
                  </a:cubicBezTo>
                  <a:lnTo>
                    <a:pt x="104700" y="100866"/>
                  </a:lnTo>
                  <a:cubicBezTo>
                    <a:pt x="105883" y="100327"/>
                    <a:pt x="107227" y="100366"/>
                    <a:pt x="108388" y="100966"/>
                  </a:cubicBezTo>
                  <a:lnTo>
                    <a:pt x="111466" y="102561"/>
                  </a:lnTo>
                  <a:lnTo>
                    <a:pt x="115655" y="98011"/>
                  </a:lnTo>
                  <a:lnTo>
                    <a:pt x="114200" y="94677"/>
                  </a:lnTo>
                  <a:cubicBezTo>
                    <a:pt x="113638" y="93405"/>
                    <a:pt x="113605" y="91933"/>
                    <a:pt x="114100" y="90627"/>
                  </a:cubicBezTo>
                  <a:cubicBezTo>
                    <a:pt x="114600" y="89327"/>
                    <a:pt x="115577" y="88311"/>
                    <a:pt x="116800" y="87838"/>
                  </a:cubicBezTo>
                  <a:cubicBezTo>
                    <a:pt x="116800" y="87838"/>
                    <a:pt x="120000" y="86605"/>
                    <a:pt x="120000" y="86605"/>
                  </a:cubicBezTo>
                  <a:close/>
                  <a:moveTo>
                    <a:pt x="41327" y="61438"/>
                  </a:moveTo>
                  <a:cubicBezTo>
                    <a:pt x="32961" y="61438"/>
                    <a:pt x="26172" y="54055"/>
                    <a:pt x="26172" y="44955"/>
                  </a:cubicBezTo>
                  <a:cubicBezTo>
                    <a:pt x="26172" y="35850"/>
                    <a:pt x="32961" y="28466"/>
                    <a:pt x="41327" y="28466"/>
                  </a:cubicBezTo>
                  <a:cubicBezTo>
                    <a:pt x="49705" y="28466"/>
                    <a:pt x="56488" y="35850"/>
                    <a:pt x="56488" y="44955"/>
                  </a:cubicBezTo>
                  <a:cubicBezTo>
                    <a:pt x="56488" y="54055"/>
                    <a:pt x="49705" y="61438"/>
                    <a:pt x="41327" y="61438"/>
                  </a:cubicBezTo>
                  <a:close/>
                  <a:moveTo>
                    <a:pt x="82661" y="51005"/>
                  </a:moveTo>
                  <a:lnTo>
                    <a:pt x="82661" y="38900"/>
                  </a:lnTo>
                  <a:lnTo>
                    <a:pt x="76650" y="36572"/>
                  </a:lnTo>
                  <a:cubicBezTo>
                    <a:pt x="74355" y="35688"/>
                    <a:pt x="72505" y="33783"/>
                    <a:pt x="71577" y="31333"/>
                  </a:cubicBezTo>
                  <a:cubicBezTo>
                    <a:pt x="71577" y="31333"/>
                    <a:pt x="71577" y="31333"/>
                    <a:pt x="71577" y="31333"/>
                  </a:cubicBezTo>
                  <a:cubicBezTo>
                    <a:pt x="70638" y="28877"/>
                    <a:pt x="70705" y="26111"/>
                    <a:pt x="71755" y="23716"/>
                  </a:cubicBezTo>
                  <a:lnTo>
                    <a:pt x="74494" y="17444"/>
                  </a:lnTo>
                  <a:lnTo>
                    <a:pt x="66616" y="8888"/>
                  </a:lnTo>
                  <a:lnTo>
                    <a:pt x="60861" y="11866"/>
                  </a:lnTo>
                  <a:cubicBezTo>
                    <a:pt x="58655" y="13005"/>
                    <a:pt x="56105" y="13077"/>
                    <a:pt x="53855" y="12061"/>
                  </a:cubicBezTo>
                  <a:lnTo>
                    <a:pt x="53850" y="12061"/>
                  </a:lnTo>
                  <a:cubicBezTo>
                    <a:pt x="51600" y="11044"/>
                    <a:pt x="49850" y="9038"/>
                    <a:pt x="49038" y="6544"/>
                  </a:cubicBezTo>
                  <a:lnTo>
                    <a:pt x="46900" y="0"/>
                  </a:lnTo>
                  <a:lnTo>
                    <a:pt x="35766" y="0"/>
                  </a:lnTo>
                  <a:lnTo>
                    <a:pt x="33622" y="6544"/>
                  </a:lnTo>
                  <a:cubicBezTo>
                    <a:pt x="32811" y="9038"/>
                    <a:pt x="31055" y="11044"/>
                    <a:pt x="28811" y="12061"/>
                  </a:cubicBezTo>
                  <a:lnTo>
                    <a:pt x="28805" y="12061"/>
                  </a:lnTo>
                  <a:cubicBezTo>
                    <a:pt x="26550" y="13077"/>
                    <a:pt x="24005" y="13005"/>
                    <a:pt x="21805" y="11866"/>
                  </a:cubicBezTo>
                  <a:lnTo>
                    <a:pt x="16038" y="8888"/>
                  </a:lnTo>
                  <a:lnTo>
                    <a:pt x="8166" y="17444"/>
                  </a:lnTo>
                  <a:lnTo>
                    <a:pt x="10905" y="23716"/>
                  </a:lnTo>
                  <a:cubicBezTo>
                    <a:pt x="11955" y="26111"/>
                    <a:pt x="12022" y="28883"/>
                    <a:pt x="11088" y="31333"/>
                  </a:cubicBezTo>
                  <a:cubicBezTo>
                    <a:pt x="11088" y="31333"/>
                    <a:pt x="11088" y="31333"/>
                    <a:pt x="11083" y="31338"/>
                  </a:cubicBezTo>
                  <a:cubicBezTo>
                    <a:pt x="10155" y="33783"/>
                    <a:pt x="8311" y="35688"/>
                    <a:pt x="6011" y="36572"/>
                  </a:cubicBezTo>
                  <a:lnTo>
                    <a:pt x="0" y="38900"/>
                  </a:lnTo>
                  <a:lnTo>
                    <a:pt x="0" y="51005"/>
                  </a:lnTo>
                  <a:lnTo>
                    <a:pt x="6011" y="53333"/>
                  </a:lnTo>
                  <a:cubicBezTo>
                    <a:pt x="8311" y="54222"/>
                    <a:pt x="10155" y="56127"/>
                    <a:pt x="11088" y="58572"/>
                  </a:cubicBezTo>
                  <a:cubicBezTo>
                    <a:pt x="12022" y="61027"/>
                    <a:pt x="11955" y="63794"/>
                    <a:pt x="10911" y="66194"/>
                  </a:cubicBezTo>
                  <a:lnTo>
                    <a:pt x="8166" y="72461"/>
                  </a:lnTo>
                  <a:lnTo>
                    <a:pt x="16038" y="81022"/>
                  </a:lnTo>
                  <a:lnTo>
                    <a:pt x="21805" y="78038"/>
                  </a:lnTo>
                  <a:cubicBezTo>
                    <a:pt x="24005" y="76900"/>
                    <a:pt x="26555" y="76833"/>
                    <a:pt x="28805" y="77850"/>
                  </a:cubicBezTo>
                  <a:lnTo>
                    <a:pt x="28811" y="77850"/>
                  </a:lnTo>
                  <a:cubicBezTo>
                    <a:pt x="31061" y="78861"/>
                    <a:pt x="32811" y="80866"/>
                    <a:pt x="33622" y="83361"/>
                  </a:cubicBezTo>
                  <a:lnTo>
                    <a:pt x="35766" y="89905"/>
                  </a:lnTo>
                  <a:lnTo>
                    <a:pt x="46900" y="89905"/>
                  </a:lnTo>
                  <a:lnTo>
                    <a:pt x="49022" y="83405"/>
                  </a:lnTo>
                  <a:cubicBezTo>
                    <a:pt x="49844" y="80888"/>
                    <a:pt x="51611" y="78861"/>
                    <a:pt x="53877" y="77838"/>
                  </a:cubicBezTo>
                  <a:cubicBezTo>
                    <a:pt x="53883" y="77833"/>
                    <a:pt x="53883" y="77833"/>
                    <a:pt x="53883" y="77833"/>
                  </a:cubicBezTo>
                  <a:cubicBezTo>
                    <a:pt x="56116" y="76822"/>
                    <a:pt x="58638" y="76894"/>
                    <a:pt x="60822" y="78022"/>
                  </a:cubicBezTo>
                  <a:lnTo>
                    <a:pt x="66616" y="81022"/>
                  </a:lnTo>
                  <a:lnTo>
                    <a:pt x="74494" y="72461"/>
                  </a:lnTo>
                  <a:lnTo>
                    <a:pt x="71750" y="66188"/>
                  </a:lnTo>
                  <a:cubicBezTo>
                    <a:pt x="70705" y="63794"/>
                    <a:pt x="70638" y="61027"/>
                    <a:pt x="71577" y="58577"/>
                  </a:cubicBezTo>
                  <a:cubicBezTo>
                    <a:pt x="71577" y="58577"/>
                    <a:pt x="71577" y="58577"/>
                    <a:pt x="71577" y="58572"/>
                  </a:cubicBezTo>
                  <a:cubicBezTo>
                    <a:pt x="72511" y="56122"/>
                    <a:pt x="74355" y="54222"/>
                    <a:pt x="76650" y="53333"/>
                  </a:cubicBezTo>
                  <a:cubicBezTo>
                    <a:pt x="76650" y="53333"/>
                    <a:pt x="82661" y="51005"/>
                    <a:pt x="82661" y="51005"/>
                  </a:cubicBezTo>
                  <a:close/>
                  <a:moveTo>
                    <a:pt x="82661" y="51005"/>
                  </a:moveTo>
                </a:path>
              </a:pathLst>
            </a:custGeom>
            <a:solidFill>
              <a:srgbClr val="FA4616"/>
            </a:solidFill>
            <a:ln>
              <a:solidFill>
                <a:srgbClr val="FA4616"/>
              </a:solidFill>
            </a:ln>
          </p:spPr>
          <p:txBody>
            <a:bodyPr spcFirstLastPara="1" wrap="square" lIns="0" tIns="0" rIns="0" bIns="0" anchor="t" anchorCtr="0">
              <a:noAutofit/>
            </a:bodyPr>
            <a:lstStyle/>
            <a:p>
              <a:pPr defTabSz="1508813">
                <a:buSzPts val="900"/>
                <a:defRPr/>
              </a:pPr>
              <a:endParaRPr sz="1485" dirty="0">
                <a:solidFill>
                  <a:prstClr val="black"/>
                </a:solidFill>
                <a:latin typeface="Lato"/>
                <a:ea typeface="Lato"/>
                <a:cs typeface="Lato"/>
                <a:sym typeface="Lato"/>
              </a:endParaRPr>
            </a:p>
          </p:txBody>
        </p:sp>
        <p:sp>
          <p:nvSpPr>
            <p:cNvPr id="48" name="Google Shape;1353;p167">
              <a:extLst>
                <a:ext uri="{FF2B5EF4-FFF2-40B4-BE49-F238E27FC236}">
                  <a16:creationId xmlns:a16="http://schemas.microsoft.com/office/drawing/2014/main" id="{3D30945F-7361-473C-9D56-35B45AA1CD68}"/>
                </a:ext>
              </a:extLst>
            </p:cNvPr>
            <p:cNvSpPr txBox="1"/>
            <p:nvPr>
              <p:custDataLst>
                <p:tags r:id="rId12"/>
              </p:custDataLst>
            </p:nvPr>
          </p:nvSpPr>
          <p:spPr>
            <a:xfrm>
              <a:off x="6933478" y="2039839"/>
              <a:ext cx="2543358" cy="480562"/>
            </a:xfrm>
            <a:prstGeom prst="rect">
              <a:avLst/>
            </a:prstGeom>
            <a:noFill/>
            <a:ln>
              <a:noFill/>
            </a:ln>
          </p:spPr>
          <p:txBody>
            <a:bodyPr spcFirstLastPara="1" wrap="square" lIns="150850" tIns="75404" rIns="150850" bIns="75404" anchor="t" anchorCtr="0">
              <a:noAutofit/>
            </a:bodyPr>
            <a:lstStyle/>
            <a:p>
              <a:pPr algn="ctr" defTabSz="1508813">
                <a:lnSpc>
                  <a:spcPct val="150000"/>
                </a:lnSpc>
                <a:buClr>
                  <a:srgbClr val="131D40"/>
                </a:buClr>
                <a:buSzPts val="1600"/>
                <a:defRPr/>
              </a:pPr>
              <a:r>
                <a:rPr lang="en-US" sz="3960" b="1" u="sng" dirty="0">
                  <a:solidFill>
                    <a:srgbClr val="FA4616"/>
                  </a:solidFill>
                  <a:latin typeface="Arial" panose="020B0604020202020204" pitchFamily="34" charset="0"/>
                  <a:ea typeface="Poppins"/>
                  <a:cs typeface="Arial" panose="020B0604020202020204" pitchFamily="34" charset="0"/>
                  <a:sym typeface="Poppins"/>
                </a:rPr>
                <a:t>Unattended</a:t>
              </a:r>
              <a:endParaRPr sz="3960" u="sng" dirty="0">
                <a:solidFill>
                  <a:srgbClr val="FA4616"/>
                </a:solidFill>
                <a:latin typeface="Arial" panose="020B0604020202020204" pitchFamily="34" charset="0"/>
                <a:ea typeface="Poppins"/>
                <a:cs typeface="Arial" panose="020B0604020202020204" pitchFamily="34" charset="0"/>
                <a:sym typeface="Poppins"/>
              </a:endParaRPr>
            </a:p>
            <a:p>
              <a:pPr algn="ctr" defTabSz="1508813">
                <a:buClr>
                  <a:srgbClr val="131D40"/>
                </a:buClr>
                <a:buSzPts val="1200"/>
                <a:defRPr/>
              </a:pPr>
              <a:endParaRPr sz="2310" dirty="0">
                <a:solidFill>
                  <a:srgbClr val="FF6900"/>
                </a:solidFill>
                <a:latin typeface="Arial" panose="020B0604020202020204" pitchFamily="34" charset="0"/>
                <a:ea typeface="Poppins"/>
                <a:cs typeface="Arial" panose="020B0604020202020204" pitchFamily="34" charset="0"/>
                <a:sym typeface="Poppins"/>
              </a:endParaRPr>
            </a:p>
          </p:txBody>
        </p:sp>
        <p:cxnSp>
          <p:nvCxnSpPr>
            <p:cNvPr id="49" name="Google Shape;1368;p167">
              <a:extLst>
                <a:ext uri="{FF2B5EF4-FFF2-40B4-BE49-F238E27FC236}">
                  <a16:creationId xmlns:a16="http://schemas.microsoft.com/office/drawing/2014/main" id="{A8A9BDD0-005B-4B1C-99E9-C0FA916C29C8}"/>
                </a:ext>
              </a:extLst>
            </p:cNvPr>
            <p:cNvCxnSpPr/>
            <p:nvPr/>
          </p:nvCxnSpPr>
          <p:spPr>
            <a:xfrm>
              <a:off x="7374842" y="2542277"/>
              <a:ext cx="1688103" cy="0"/>
            </a:xfrm>
            <a:prstGeom prst="straightConnector1">
              <a:avLst/>
            </a:prstGeom>
            <a:noFill/>
            <a:ln w="38100" cap="flat" cmpd="sng">
              <a:solidFill>
                <a:srgbClr val="FA4616"/>
              </a:solidFill>
              <a:prstDash val="solid"/>
              <a:round/>
              <a:headEnd type="none" w="sm" len="sm"/>
              <a:tailEnd type="none" w="sm" len="sm"/>
            </a:ln>
          </p:spPr>
        </p:cxnSp>
        <p:sp>
          <p:nvSpPr>
            <p:cNvPr id="50" name="Google Shape;1371;p167">
              <a:extLst>
                <a:ext uri="{FF2B5EF4-FFF2-40B4-BE49-F238E27FC236}">
                  <a16:creationId xmlns:a16="http://schemas.microsoft.com/office/drawing/2014/main" id="{A11AFF4D-2C2B-4363-9D04-C976BC55895C}"/>
                </a:ext>
              </a:extLst>
            </p:cNvPr>
            <p:cNvSpPr txBox="1"/>
            <p:nvPr/>
          </p:nvSpPr>
          <p:spPr>
            <a:xfrm>
              <a:off x="7007900" y="2736284"/>
              <a:ext cx="2359366" cy="682663"/>
            </a:xfrm>
            <a:prstGeom prst="rect">
              <a:avLst/>
            </a:prstGeom>
            <a:noFill/>
            <a:ln>
              <a:noFill/>
            </a:ln>
          </p:spPr>
          <p:txBody>
            <a:bodyPr spcFirstLastPara="1" wrap="square" lIns="150850" tIns="75404" rIns="150850" bIns="75404" anchor="t" anchorCtr="0">
              <a:noAutofit/>
            </a:bodyPr>
            <a:lstStyle/>
            <a:p>
              <a:pPr algn="ctr" defTabSz="1508813">
                <a:buClr>
                  <a:srgbClr val="131D40"/>
                </a:buClr>
                <a:buSzPts val="1200"/>
                <a:defRPr/>
              </a:pPr>
              <a:r>
                <a:rPr lang="en-US" sz="2640" dirty="0">
                  <a:solidFill>
                    <a:prstClr val="black"/>
                  </a:solidFill>
                  <a:latin typeface="Arial" panose="020B0604020202020204" pitchFamily="34" charset="0"/>
                  <a:ea typeface="Poppins"/>
                  <a:cs typeface="Arial" panose="020B0604020202020204" pitchFamily="34" charset="0"/>
                  <a:sym typeface="Poppins"/>
                </a:rPr>
                <a:t>Stand-alone robots that perform workflows.</a:t>
              </a:r>
              <a:endParaRPr sz="2640" dirty="0">
                <a:solidFill>
                  <a:prstClr val="black"/>
                </a:solidFill>
                <a:latin typeface="Arial" panose="020B0604020202020204" pitchFamily="34" charset="0"/>
                <a:ea typeface="Poppins"/>
                <a:cs typeface="Arial" panose="020B0604020202020204" pitchFamily="34" charset="0"/>
                <a:sym typeface="Poppins"/>
              </a:endParaRPr>
            </a:p>
          </p:txBody>
        </p:sp>
      </p:grpSp>
      <p:sp>
        <p:nvSpPr>
          <p:cNvPr id="47" name="Google Shape;1349;p167">
            <a:extLst>
              <a:ext uri="{FF2B5EF4-FFF2-40B4-BE49-F238E27FC236}">
                <a16:creationId xmlns:a16="http://schemas.microsoft.com/office/drawing/2014/main" id="{0FACA260-93B8-4CF2-AE96-48E9B1A82A19}"/>
              </a:ext>
            </a:extLst>
          </p:cNvPr>
          <p:cNvSpPr/>
          <p:nvPr>
            <p:custDataLst>
              <p:tags r:id="rId5"/>
            </p:custDataLst>
          </p:nvPr>
        </p:nvSpPr>
        <p:spPr>
          <a:xfrm>
            <a:off x="4508334" y="3507138"/>
            <a:ext cx="4243695" cy="5562424"/>
          </a:xfrm>
          <a:prstGeom prst="rect">
            <a:avLst/>
          </a:prstGeom>
          <a:solidFill>
            <a:schemeClr val="lt1"/>
          </a:solidFill>
          <a:ln w="25400" cap="flat" cmpd="sng">
            <a:solidFill>
              <a:srgbClr val="0067DF"/>
            </a:solidFill>
            <a:prstDash val="solid"/>
            <a:round/>
            <a:headEnd type="none" w="sm" len="sm"/>
            <a:tailEnd type="none" w="sm" len="sm"/>
          </a:ln>
          <a:effectLst>
            <a:outerShdw blurRad="38100" sx="102000" sy="102000" algn="ctr" rotWithShape="0">
              <a:srgbClr val="000000">
                <a:alpha val="4705"/>
              </a:srgbClr>
            </a:outerShdw>
          </a:effectLst>
        </p:spPr>
        <p:txBody>
          <a:bodyPr spcFirstLastPara="1" wrap="square" lIns="150850" tIns="75404" rIns="150850" bIns="75404" anchor="ctr" anchorCtr="0">
            <a:noAutofit/>
          </a:bodyPr>
          <a:lstStyle/>
          <a:p>
            <a:pPr algn="ctr" defTabSz="1508813">
              <a:buClr>
                <a:prstClr val="white"/>
              </a:buClr>
              <a:buSzPts val="1800"/>
              <a:defRPr/>
            </a:pPr>
            <a:endParaRPr sz="2969" dirty="0">
              <a:solidFill>
                <a:srgbClr val="FFFFFF"/>
              </a:solidFill>
              <a:latin typeface="Arial" panose="020B0604020202020204" pitchFamily="34" charset="0"/>
              <a:ea typeface="Poppins"/>
              <a:cs typeface="Arial" panose="020B0604020202020204" pitchFamily="34" charset="0"/>
              <a:sym typeface="Poppins"/>
            </a:endParaRPr>
          </a:p>
        </p:txBody>
      </p:sp>
      <p:sp>
        <p:nvSpPr>
          <p:cNvPr id="51" name="Google Shape;1360;p167">
            <a:extLst>
              <a:ext uri="{FF2B5EF4-FFF2-40B4-BE49-F238E27FC236}">
                <a16:creationId xmlns:a16="http://schemas.microsoft.com/office/drawing/2014/main" id="{34600AE6-B71A-4745-B40A-0F2F781939DB}"/>
              </a:ext>
            </a:extLst>
          </p:cNvPr>
          <p:cNvSpPr/>
          <p:nvPr>
            <p:custDataLst>
              <p:tags r:id="rId6"/>
            </p:custDataLst>
          </p:nvPr>
        </p:nvSpPr>
        <p:spPr>
          <a:xfrm rot="10800000">
            <a:off x="4315712" y="8088941"/>
            <a:ext cx="4637564" cy="1328288"/>
          </a:xfrm>
          <a:prstGeom prst="arc">
            <a:avLst>
              <a:gd name="adj1" fmla="val 10633387"/>
              <a:gd name="adj2" fmla="val 98731"/>
            </a:avLst>
          </a:prstGeom>
          <a:noFill/>
          <a:ln w="63500" cap="rnd" cmpd="sng">
            <a:solidFill>
              <a:srgbClr val="0067DF"/>
            </a:solidFill>
            <a:prstDash val="solid"/>
            <a:miter lim="8000"/>
            <a:headEnd type="oval" w="sm" len="sm"/>
            <a:tailEnd type="none" w="sm" len="sm"/>
          </a:ln>
        </p:spPr>
        <p:txBody>
          <a:bodyPr spcFirstLastPara="1" wrap="square" lIns="150850" tIns="75404" rIns="150850" bIns="75404" anchor="ctr" anchorCtr="0">
            <a:noAutofit/>
          </a:bodyPr>
          <a:lstStyle/>
          <a:p>
            <a:pPr algn="ctr" defTabSz="1508813">
              <a:buSzPts val="1800"/>
              <a:defRPr/>
            </a:pPr>
            <a:endParaRPr sz="2969" dirty="0">
              <a:solidFill>
                <a:prstClr val="white"/>
              </a:solidFill>
              <a:latin typeface="Arial" panose="020B0604020202020204" pitchFamily="34" charset="0"/>
              <a:ea typeface="Poppins"/>
              <a:cs typeface="Arial" panose="020B0604020202020204" pitchFamily="34" charset="0"/>
              <a:sym typeface="Poppins"/>
            </a:endParaRPr>
          </a:p>
        </p:txBody>
      </p:sp>
      <p:sp>
        <p:nvSpPr>
          <p:cNvPr id="52" name="Google Shape;1372;p167">
            <a:extLst>
              <a:ext uri="{FF2B5EF4-FFF2-40B4-BE49-F238E27FC236}">
                <a16:creationId xmlns:a16="http://schemas.microsoft.com/office/drawing/2014/main" id="{7294DDA8-A460-4ECB-8FDA-04E076B8BB28}"/>
              </a:ext>
            </a:extLst>
          </p:cNvPr>
          <p:cNvSpPr/>
          <p:nvPr>
            <p:custDataLst>
              <p:tags r:id="rId7"/>
            </p:custDataLst>
          </p:nvPr>
        </p:nvSpPr>
        <p:spPr>
          <a:xfrm>
            <a:off x="4292362" y="5674775"/>
            <a:ext cx="4637564" cy="1328288"/>
          </a:xfrm>
          <a:prstGeom prst="arc">
            <a:avLst>
              <a:gd name="adj1" fmla="val 10633387"/>
              <a:gd name="adj2" fmla="val 98731"/>
            </a:avLst>
          </a:prstGeom>
          <a:noFill/>
          <a:ln w="63500" cap="rnd" cmpd="sng">
            <a:solidFill>
              <a:srgbClr val="0067DF"/>
            </a:solidFill>
            <a:prstDash val="solid"/>
            <a:miter lim="8000"/>
            <a:headEnd type="oval" w="sm" len="sm"/>
            <a:tailEnd type="none" w="sm" len="sm"/>
          </a:ln>
        </p:spPr>
        <p:txBody>
          <a:bodyPr spcFirstLastPara="1" wrap="square" lIns="150850" tIns="75404" rIns="150850" bIns="75404" anchor="ctr" anchorCtr="0">
            <a:noAutofit/>
          </a:bodyPr>
          <a:lstStyle/>
          <a:p>
            <a:pPr algn="ctr" defTabSz="1508813">
              <a:buSzPts val="1800"/>
              <a:defRPr/>
            </a:pPr>
            <a:endParaRPr sz="2969" dirty="0">
              <a:solidFill>
                <a:prstClr val="white"/>
              </a:solidFill>
              <a:latin typeface="Arial" panose="020B0604020202020204" pitchFamily="34" charset="0"/>
              <a:ea typeface="Poppins"/>
              <a:cs typeface="Arial" panose="020B0604020202020204" pitchFamily="34" charset="0"/>
              <a:sym typeface="Poppins"/>
            </a:endParaRPr>
          </a:p>
        </p:txBody>
      </p:sp>
      <p:grpSp>
        <p:nvGrpSpPr>
          <p:cNvPr id="59" name="Group 58">
            <a:extLst>
              <a:ext uri="{FF2B5EF4-FFF2-40B4-BE49-F238E27FC236}">
                <a16:creationId xmlns:a16="http://schemas.microsoft.com/office/drawing/2014/main" id="{8B253E73-1B9B-48DA-9998-28D2F8599BF3}"/>
              </a:ext>
            </a:extLst>
          </p:cNvPr>
          <p:cNvGrpSpPr/>
          <p:nvPr/>
        </p:nvGrpSpPr>
        <p:grpSpPr>
          <a:xfrm>
            <a:off x="4569074" y="3365734"/>
            <a:ext cx="4196540" cy="5201478"/>
            <a:chOff x="2769135" y="2039839"/>
            <a:chExt cx="2543358" cy="3152410"/>
          </a:xfrm>
        </p:grpSpPr>
        <p:sp>
          <p:nvSpPr>
            <p:cNvPr id="53" name="Google Shape;1353;p167">
              <a:extLst>
                <a:ext uri="{FF2B5EF4-FFF2-40B4-BE49-F238E27FC236}">
                  <a16:creationId xmlns:a16="http://schemas.microsoft.com/office/drawing/2014/main" id="{FD864C5B-91DB-4C5C-9295-EB67DE1A2D00}"/>
                </a:ext>
              </a:extLst>
            </p:cNvPr>
            <p:cNvSpPr txBox="1"/>
            <p:nvPr>
              <p:custDataLst>
                <p:tags r:id="rId8"/>
              </p:custDataLst>
            </p:nvPr>
          </p:nvSpPr>
          <p:spPr>
            <a:xfrm>
              <a:off x="2769135" y="2039839"/>
              <a:ext cx="2543358" cy="480562"/>
            </a:xfrm>
            <a:prstGeom prst="rect">
              <a:avLst/>
            </a:prstGeom>
            <a:noFill/>
            <a:ln>
              <a:noFill/>
            </a:ln>
          </p:spPr>
          <p:txBody>
            <a:bodyPr spcFirstLastPara="1" wrap="square" lIns="150850" tIns="75404" rIns="150850" bIns="75404" anchor="t" anchorCtr="0">
              <a:noAutofit/>
            </a:bodyPr>
            <a:lstStyle/>
            <a:p>
              <a:pPr algn="ctr" defTabSz="1508813">
                <a:lnSpc>
                  <a:spcPct val="150000"/>
                </a:lnSpc>
                <a:buClr>
                  <a:srgbClr val="131D40"/>
                </a:buClr>
                <a:buSzPts val="1600"/>
                <a:defRPr/>
              </a:pPr>
              <a:r>
                <a:rPr lang="en-US" sz="3960" b="1" dirty="0">
                  <a:solidFill>
                    <a:srgbClr val="0067DF"/>
                  </a:solidFill>
                  <a:latin typeface="Arial" panose="020B0604020202020204" pitchFamily="34" charset="0"/>
                  <a:ea typeface="Poppins"/>
                  <a:cs typeface="Arial" panose="020B0604020202020204" pitchFamily="34" charset="0"/>
                  <a:sym typeface="Poppins"/>
                </a:rPr>
                <a:t>Attended</a:t>
              </a:r>
              <a:endParaRPr lang="en-US" sz="3960" dirty="0">
                <a:solidFill>
                  <a:srgbClr val="0067DF"/>
                </a:solidFill>
                <a:latin typeface="Arial" panose="020B0604020202020204" pitchFamily="34" charset="0"/>
                <a:ea typeface="Poppins"/>
                <a:cs typeface="Arial" panose="020B0604020202020204" pitchFamily="34" charset="0"/>
                <a:sym typeface="Poppins"/>
              </a:endParaRPr>
            </a:p>
            <a:p>
              <a:pPr algn="ctr" defTabSz="1508813">
                <a:lnSpc>
                  <a:spcPct val="150000"/>
                </a:lnSpc>
                <a:buClr>
                  <a:srgbClr val="131D40"/>
                </a:buClr>
                <a:buSzPts val="1600"/>
                <a:defRPr/>
              </a:pPr>
              <a:endParaRPr sz="3960" u="sng" dirty="0">
                <a:solidFill>
                  <a:srgbClr val="FA4616"/>
                </a:solidFill>
                <a:latin typeface="Arial" panose="020B0604020202020204" pitchFamily="34" charset="0"/>
                <a:ea typeface="Poppins"/>
                <a:cs typeface="Arial" panose="020B0604020202020204" pitchFamily="34" charset="0"/>
                <a:sym typeface="Poppins"/>
              </a:endParaRPr>
            </a:p>
            <a:p>
              <a:pPr algn="ctr" defTabSz="1508813">
                <a:buClr>
                  <a:srgbClr val="131D40"/>
                </a:buClr>
                <a:buSzPts val="1200"/>
                <a:defRPr/>
              </a:pPr>
              <a:endParaRPr sz="2310" dirty="0">
                <a:solidFill>
                  <a:srgbClr val="FF6900"/>
                </a:solidFill>
                <a:latin typeface="Arial" panose="020B0604020202020204" pitchFamily="34" charset="0"/>
                <a:ea typeface="Poppins"/>
                <a:cs typeface="Arial" panose="020B0604020202020204" pitchFamily="34" charset="0"/>
                <a:sym typeface="Poppins"/>
              </a:endParaRPr>
            </a:p>
          </p:txBody>
        </p:sp>
        <p:sp>
          <p:nvSpPr>
            <p:cNvPr id="54" name="Google Shape;1371;p167">
              <a:extLst>
                <a:ext uri="{FF2B5EF4-FFF2-40B4-BE49-F238E27FC236}">
                  <a16:creationId xmlns:a16="http://schemas.microsoft.com/office/drawing/2014/main" id="{2083E457-0E52-420B-960E-FAF250393921}"/>
                </a:ext>
              </a:extLst>
            </p:cNvPr>
            <p:cNvSpPr txBox="1"/>
            <p:nvPr/>
          </p:nvSpPr>
          <p:spPr>
            <a:xfrm>
              <a:off x="2843557" y="2736284"/>
              <a:ext cx="2359366" cy="682663"/>
            </a:xfrm>
            <a:prstGeom prst="rect">
              <a:avLst/>
            </a:prstGeom>
            <a:noFill/>
            <a:ln>
              <a:noFill/>
            </a:ln>
          </p:spPr>
          <p:txBody>
            <a:bodyPr spcFirstLastPara="1" wrap="square" lIns="150850" tIns="75404" rIns="150850" bIns="75404" anchor="t" anchorCtr="0">
              <a:noAutofit/>
            </a:bodyPr>
            <a:lstStyle/>
            <a:p>
              <a:pPr algn="ctr" defTabSz="1508813">
                <a:buClr>
                  <a:srgbClr val="131D40"/>
                </a:buClr>
                <a:buSzPts val="1200"/>
                <a:defRPr/>
              </a:pPr>
              <a:r>
                <a:rPr lang="en-US" sz="2640" dirty="0">
                  <a:solidFill>
                    <a:prstClr val="black"/>
                  </a:solidFill>
                  <a:latin typeface="Arial" panose="020B0604020202020204" pitchFamily="34" charset="0"/>
                  <a:ea typeface="Poppins"/>
                  <a:cs typeface="Arial" panose="020B0604020202020204" pitchFamily="34" charset="0"/>
                  <a:sym typeface="Poppins"/>
                </a:rPr>
                <a:t>Robots that collaborate with a human worker.</a:t>
              </a:r>
            </a:p>
          </p:txBody>
        </p:sp>
        <p:cxnSp>
          <p:nvCxnSpPr>
            <p:cNvPr id="24" name="Google Shape;1358;p167">
              <a:extLst>
                <a:ext uri="{FF2B5EF4-FFF2-40B4-BE49-F238E27FC236}">
                  <a16:creationId xmlns:a16="http://schemas.microsoft.com/office/drawing/2014/main" id="{11E72795-A415-4109-A70A-540C099E368B}"/>
                </a:ext>
              </a:extLst>
            </p:cNvPr>
            <p:cNvCxnSpPr/>
            <p:nvPr/>
          </p:nvCxnSpPr>
          <p:spPr>
            <a:xfrm>
              <a:off x="3373539" y="2561312"/>
              <a:ext cx="1334549" cy="0"/>
            </a:xfrm>
            <a:prstGeom prst="straightConnector1">
              <a:avLst/>
            </a:prstGeom>
            <a:noFill/>
            <a:ln w="38100" cap="flat" cmpd="sng">
              <a:solidFill>
                <a:srgbClr val="0067DF"/>
              </a:solidFill>
              <a:prstDash val="solid"/>
              <a:round/>
              <a:headEnd type="none" w="sm" len="sm"/>
              <a:tailEnd type="none" w="sm" len="sm"/>
            </a:ln>
          </p:spPr>
        </p:cxnSp>
        <p:sp>
          <p:nvSpPr>
            <p:cNvPr id="33" name="Google Shape;1373;p167">
              <a:extLst>
                <a:ext uri="{FF2B5EF4-FFF2-40B4-BE49-F238E27FC236}">
                  <a16:creationId xmlns:a16="http://schemas.microsoft.com/office/drawing/2014/main" id="{FF0B0A79-57A1-402E-967C-17F848952FD3}"/>
                </a:ext>
              </a:extLst>
            </p:cNvPr>
            <p:cNvSpPr/>
            <p:nvPr>
              <p:custDataLst>
                <p:tags r:id="rId9"/>
              </p:custDataLst>
            </p:nvPr>
          </p:nvSpPr>
          <p:spPr>
            <a:xfrm>
              <a:off x="3817855" y="4044448"/>
              <a:ext cx="1253699" cy="1147801"/>
            </a:xfrm>
            <a:custGeom>
              <a:avLst/>
              <a:gdLst/>
              <a:ahLst/>
              <a:cxnLst/>
              <a:rect l="l" t="t" r="r" b="b"/>
              <a:pathLst>
                <a:path w="120000" h="120000" extrusionOk="0">
                  <a:moveTo>
                    <a:pt x="61872" y="0"/>
                  </a:moveTo>
                  <a:cubicBezTo>
                    <a:pt x="48655" y="0"/>
                    <a:pt x="37883" y="11516"/>
                    <a:pt x="37833" y="25672"/>
                  </a:cubicBezTo>
                  <a:cubicBezTo>
                    <a:pt x="37816" y="40061"/>
                    <a:pt x="48466" y="51627"/>
                    <a:pt x="61794" y="51638"/>
                  </a:cubicBezTo>
                  <a:cubicBezTo>
                    <a:pt x="75333" y="51650"/>
                    <a:pt x="86138" y="40138"/>
                    <a:pt x="86111" y="25755"/>
                  </a:cubicBezTo>
                  <a:cubicBezTo>
                    <a:pt x="86066" y="11494"/>
                    <a:pt x="75250" y="0"/>
                    <a:pt x="61872" y="0"/>
                  </a:cubicBezTo>
                  <a:close/>
                  <a:moveTo>
                    <a:pt x="73222" y="52694"/>
                  </a:moveTo>
                  <a:cubicBezTo>
                    <a:pt x="70022" y="52688"/>
                    <a:pt x="66800" y="52777"/>
                    <a:pt x="63605" y="52777"/>
                  </a:cubicBezTo>
                  <a:lnTo>
                    <a:pt x="65022" y="57300"/>
                  </a:lnTo>
                  <a:cubicBezTo>
                    <a:pt x="65205" y="57872"/>
                    <a:pt x="65038" y="58533"/>
                    <a:pt x="64588" y="58900"/>
                  </a:cubicBezTo>
                  <a:lnTo>
                    <a:pt x="63094" y="60127"/>
                  </a:lnTo>
                  <a:lnTo>
                    <a:pt x="64750" y="78283"/>
                  </a:lnTo>
                  <a:cubicBezTo>
                    <a:pt x="64755" y="78372"/>
                    <a:pt x="64727" y="78450"/>
                    <a:pt x="64711" y="78538"/>
                  </a:cubicBezTo>
                  <a:lnTo>
                    <a:pt x="60805" y="97750"/>
                  </a:lnTo>
                  <a:cubicBezTo>
                    <a:pt x="60627" y="98627"/>
                    <a:pt x="59444" y="98627"/>
                    <a:pt x="59272" y="97750"/>
                  </a:cubicBezTo>
                  <a:lnTo>
                    <a:pt x="55450" y="78538"/>
                  </a:lnTo>
                  <a:cubicBezTo>
                    <a:pt x="55433" y="78450"/>
                    <a:pt x="55438" y="78372"/>
                    <a:pt x="55450" y="78283"/>
                  </a:cubicBezTo>
                  <a:lnTo>
                    <a:pt x="57183" y="60044"/>
                  </a:lnTo>
                  <a:lnTo>
                    <a:pt x="55605" y="58816"/>
                  </a:lnTo>
                  <a:cubicBezTo>
                    <a:pt x="55172" y="58466"/>
                    <a:pt x="54983" y="57861"/>
                    <a:pt x="55133" y="57300"/>
                  </a:cubicBezTo>
                  <a:lnTo>
                    <a:pt x="56277" y="52905"/>
                  </a:lnTo>
                  <a:cubicBezTo>
                    <a:pt x="53538" y="52911"/>
                    <a:pt x="50811" y="52900"/>
                    <a:pt x="48077" y="52905"/>
                  </a:cubicBezTo>
                  <a:cubicBezTo>
                    <a:pt x="47311" y="52905"/>
                    <a:pt x="46522" y="52983"/>
                    <a:pt x="45755" y="53116"/>
                  </a:cubicBezTo>
                  <a:cubicBezTo>
                    <a:pt x="40655" y="54022"/>
                    <a:pt x="36638" y="56327"/>
                    <a:pt x="32866" y="59833"/>
                  </a:cubicBezTo>
                  <a:cubicBezTo>
                    <a:pt x="15111" y="76266"/>
                    <a:pt x="4705" y="97027"/>
                    <a:pt x="0" y="120000"/>
                  </a:cubicBezTo>
                  <a:lnTo>
                    <a:pt x="18205" y="120000"/>
                  </a:lnTo>
                  <a:cubicBezTo>
                    <a:pt x="19550" y="114594"/>
                    <a:pt x="21377" y="109200"/>
                    <a:pt x="23883" y="103744"/>
                  </a:cubicBezTo>
                  <a:cubicBezTo>
                    <a:pt x="26344" y="98383"/>
                    <a:pt x="29300" y="93633"/>
                    <a:pt x="32038" y="88416"/>
                  </a:cubicBezTo>
                  <a:cubicBezTo>
                    <a:pt x="32277" y="88522"/>
                    <a:pt x="32533" y="88811"/>
                    <a:pt x="32788" y="88922"/>
                  </a:cubicBezTo>
                  <a:cubicBezTo>
                    <a:pt x="32816" y="89227"/>
                    <a:pt x="32866" y="88877"/>
                    <a:pt x="32866" y="89177"/>
                  </a:cubicBezTo>
                  <a:cubicBezTo>
                    <a:pt x="32866" y="97972"/>
                    <a:pt x="31722" y="120000"/>
                    <a:pt x="31722" y="120000"/>
                  </a:cubicBezTo>
                  <a:lnTo>
                    <a:pt x="89733" y="120000"/>
                  </a:lnTo>
                  <a:cubicBezTo>
                    <a:pt x="89733" y="120000"/>
                    <a:pt x="86422" y="101627"/>
                    <a:pt x="86422" y="94583"/>
                  </a:cubicBezTo>
                  <a:cubicBezTo>
                    <a:pt x="86422" y="93527"/>
                    <a:pt x="86422" y="92505"/>
                    <a:pt x="86422" y="90822"/>
                  </a:cubicBezTo>
                  <a:cubicBezTo>
                    <a:pt x="86422" y="91588"/>
                    <a:pt x="89027" y="92294"/>
                    <a:pt x="89377" y="92850"/>
                  </a:cubicBezTo>
                  <a:cubicBezTo>
                    <a:pt x="94583" y="101566"/>
                    <a:pt x="99388" y="110544"/>
                    <a:pt x="101716" y="120000"/>
                  </a:cubicBezTo>
                  <a:lnTo>
                    <a:pt x="120000" y="120000"/>
                  </a:lnTo>
                  <a:cubicBezTo>
                    <a:pt x="117088" y="105138"/>
                    <a:pt x="111766" y="92166"/>
                    <a:pt x="103683" y="79505"/>
                  </a:cubicBezTo>
                  <a:cubicBezTo>
                    <a:pt x="97861" y="70355"/>
                    <a:pt x="90583" y="63105"/>
                    <a:pt x="82677" y="56072"/>
                  </a:cubicBezTo>
                  <a:cubicBezTo>
                    <a:pt x="79966" y="53655"/>
                    <a:pt x="76750" y="52711"/>
                    <a:pt x="73222" y="52694"/>
                  </a:cubicBezTo>
                  <a:close/>
                  <a:moveTo>
                    <a:pt x="67505" y="76761"/>
                  </a:moveTo>
                  <a:lnTo>
                    <a:pt x="78855" y="76761"/>
                  </a:lnTo>
                  <a:cubicBezTo>
                    <a:pt x="78855" y="76761"/>
                    <a:pt x="78855" y="78116"/>
                    <a:pt x="78855" y="78116"/>
                  </a:cubicBezTo>
                  <a:lnTo>
                    <a:pt x="67505" y="78116"/>
                  </a:lnTo>
                  <a:lnTo>
                    <a:pt x="67505" y="76761"/>
                  </a:lnTo>
                  <a:close/>
                  <a:moveTo>
                    <a:pt x="67505" y="76761"/>
                  </a:moveTo>
                </a:path>
              </a:pathLst>
            </a:custGeom>
            <a:solidFill>
              <a:srgbClr val="0067DF"/>
            </a:solidFill>
            <a:ln>
              <a:noFill/>
            </a:ln>
          </p:spPr>
          <p:txBody>
            <a:bodyPr spcFirstLastPara="1" wrap="square" lIns="0" tIns="0" rIns="0" bIns="0" anchor="t" anchorCtr="0">
              <a:noAutofit/>
            </a:bodyPr>
            <a:lstStyle/>
            <a:p>
              <a:pPr defTabSz="1508813">
                <a:buSzPts val="1800"/>
                <a:defRPr/>
              </a:pPr>
              <a:endParaRPr sz="2969" dirty="0">
                <a:solidFill>
                  <a:srgbClr val="FFFFFF"/>
                </a:solidFill>
                <a:latin typeface="Lato"/>
                <a:ea typeface="Lato"/>
                <a:cs typeface="Lato"/>
                <a:sym typeface="Lato"/>
              </a:endParaRPr>
            </a:p>
          </p:txBody>
        </p:sp>
        <p:sp>
          <p:nvSpPr>
            <p:cNvPr id="34" name="Google Shape;1374;p167">
              <a:extLst>
                <a:ext uri="{FF2B5EF4-FFF2-40B4-BE49-F238E27FC236}">
                  <a16:creationId xmlns:a16="http://schemas.microsoft.com/office/drawing/2014/main" id="{4C0DFD54-089F-4892-A4B4-6C570C47DC2F}"/>
                </a:ext>
              </a:extLst>
            </p:cNvPr>
            <p:cNvSpPr/>
            <p:nvPr>
              <p:custDataLst>
                <p:tags r:id="rId10"/>
              </p:custDataLst>
            </p:nvPr>
          </p:nvSpPr>
          <p:spPr>
            <a:xfrm rot="10800000">
              <a:off x="3000599" y="3793858"/>
              <a:ext cx="1038093" cy="839567"/>
            </a:xfrm>
            <a:custGeom>
              <a:avLst/>
              <a:gdLst/>
              <a:ahLst/>
              <a:cxnLst/>
              <a:rect l="l" t="t" r="r" b="b"/>
              <a:pathLst>
                <a:path w="120000" h="120000" extrusionOk="0">
                  <a:moveTo>
                    <a:pt x="98027" y="103072"/>
                  </a:moveTo>
                  <a:cubicBezTo>
                    <a:pt x="93577" y="103072"/>
                    <a:pt x="89972" y="98683"/>
                    <a:pt x="89972" y="93272"/>
                  </a:cubicBezTo>
                  <a:cubicBezTo>
                    <a:pt x="89972" y="87855"/>
                    <a:pt x="93577" y="83466"/>
                    <a:pt x="98027" y="83466"/>
                  </a:cubicBezTo>
                  <a:cubicBezTo>
                    <a:pt x="102477" y="83466"/>
                    <a:pt x="106083" y="87855"/>
                    <a:pt x="106083" y="93272"/>
                  </a:cubicBezTo>
                  <a:cubicBezTo>
                    <a:pt x="106083" y="98683"/>
                    <a:pt x="102477" y="103072"/>
                    <a:pt x="98027" y="103072"/>
                  </a:cubicBezTo>
                  <a:close/>
                  <a:moveTo>
                    <a:pt x="120000" y="96872"/>
                  </a:moveTo>
                  <a:lnTo>
                    <a:pt x="120000" y="89672"/>
                  </a:lnTo>
                  <a:lnTo>
                    <a:pt x="116800" y="88288"/>
                  </a:lnTo>
                  <a:cubicBezTo>
                    <a:pt x="115583" y="87761"/>
                    <a:pt x="114600" y="86627"/>
                    <a:pt x="114105" y="85177"/>
                  </a:cubicBezTo>
                  <a:lnTo>
                    <a:pt x="114105" y="85172"/>
                  </a:lnTo>
                  <a:cubicBezTo>
                    <a:pt x="113611" y="83716"/>
                    <a:pt x="113644" y="82066"/>
                    <a:pt x="114200" y="80644"/>
                  </a:cubicBezTo>
                  <a:lnTo>
                    <a:pt x="115655" y="76916"/>
                  </a:lnTo>
                  <a:lnTo>
                    <a:pt x="111472" y="71827"/>
                  </a:lnTo>
                  <a:lnTo>
                    <a:pt x="108405" y="73594"/>
                  </a:lnTo>
                  <a:cubicBezTo>
                    <a:pt x="107238" y="74272"/>
                    <a:pt x="105883" y="74316"/>
                    <a:pt x="104683" y="73716"/>
                  </a:cubicBezTo>
                  <a:cubicBezTo>
                    <a:pt x="103488" y="73105"/>
                    <a:pt x="102555" y="71916"/>
                    <a:pt x="102122" y="70433"/>
                  </a:cubicBezTo>
                  <a:lnTo>
                    <a:pt x="100988" y="66544"/>
                  </a:lnTo>
                  <a:lnTo>
                    <a:pt x="95066" y="66544"/>
                  </a:lnTo>
                  <a:lnTo>
                    <a:pt x="93927" y="70433"/>
                  </a:lnTo>
                  <a:cubicBezTo>
                    <a:pt x="93500" y="71916"/>
                    <a:pt x="92566" y="73105"/>
                    <a:pt x="91372" y="73716"/>
                  </a:cubicBezTo>
                  <a:lnTo>
                    <a:pt x="91366" y="73716"/>
                  </a:lnTo>
                  <a:cubicBezTo>
                    <a:pt x="90172" y="74316"/>
                    <a:pt x="88816" y="74272"/>
                    <a:pt x="87644" y="73594"/>
                  </a:cubicBezTo>
                  <a:lnTo>
                    <a:pt x="84583" y="71827"/>
                  </a:lnTo>
                  <a:lnTo>
                    <a:pt x="80400" y="76916"/>
                  </a:lnTo>
                  <a:lnTo>
                    <a:pt x="81855" y="80644"/>
                  </a:lnTo>
                  <a:cubicBezTo>
                    <a:pt x="82411" y="82066"/>
                    <a:pt x="82444" y="83716"/>
                    <a:pt x="81950" y="85172"/>
                  </a:cubicBezTo>
                  <a:lnTo>
                    <a:pt x="81950" y="85177"/>
                  </a:lnTo>
                  <a:cubicBezTo>
                    <a:pt x="81455" y="86633"/>
                    <a:pt x="80472" y="87761"/>
                    <a:pt x="79255" y="88288"/>
                  </a:cubicBezTo>
                  <a:lnTo>
                    <a:pt x="76055" y="89672"/>
                  </a:lnTo>
                  <a:lnTo>
                    <a:pt x="76055" y="96872"/>
                  </a:lnTo>
                  <a:lnTo>
                    <a:pt x="79255" y="98255"/>
                  </a:lnTo>
                  <a:cubicBezTo>
                    <a:pt x="80472" y="98783"/>
                    <a:pt x="81455" y="99916"/>
                    <a:pt x="81950" y="101372"/>
                  </a:cubicBezTo>
                  <a:cubicBezTo>
                    <a:pt x="82444" y="102827"/>
                    <a:pt x="82411" y="104472"/>
                    <a:pt x="81855" y="105900"/>
                  </a:cubicBezTo>
                  <a:lnTo>
                    <a:pt x="80400" y="109627"/>
                  </a:lnTo>
                  <a:lnTo>
                    <a:pt x="84583" y="114716"/>
                  </a:lnTo>
                  <a:lnTo>
                    <a:pt x="87644" y="112944"/>
                  </a:lnTo>
                  <a:cubicBezTo>
                    <a:pt x="88816" y="112266"/>
                    <a:pt x="90172" y="112227"/>
                    <a:pt x="91372" y="112833"/>
                  </a:cubicBezTo>
                  <a:cubicBezTo>
                    <a:pt x="92566" y="113433"/>
                    <a:pt x="93494" y="114627"/>
                    <a:pt x="93927" y="116111"/>
                  </a:cubicBezTo>
                  <a:lnTo>
                    <a:pt x="95066" y="120000"/>
                  </a:lnTo>
                  <a:lnTo>
                    <a:pt x="100988" y="120000"/>
                  </a:lnTo>
                  <a:lnTo>
                    <a:pt x="102116" y="116138"/>
                  </a:lnTo>
                  <a:cubicBezTo>
                    <a:pt x="102555" y="114638"/>
                    <a:pt x="103494" y="113433"/>
                    <a:pt x="104700" y="112822"/>
                  </a:cubicBezTo>
                  <a:cubicBezTo>
                    <a:pt x="105888" y="112222"/>
                    <a:pt x="107227" y="112266"/>
                    <a:pt x="108388" y="112938"/>
                  </a:cubicBezTo>
                  <a:lnTo>
                    <a:pt x="111472" y="114716"/>
                  </a:lnTo>
                  <a:lnTo>
                    <a:pt x="115655" y="109627"/>
                  </a:lnTo>
                  <a:lnTo>
                    <a:pt x="114200" y="105894"/>
                  </a:lnTo>
                  <a:cubicBezTo>
                    <a:pt x="113644" y="104472"/>
                    <a:pt x="113611" y="102827"/>
                    <a:pt x="114105" y="101372"/>
                  </a:cubicBezTo>
                  <a:cubicBezTo>
                    <a:pt x="114600" y="99916"/>
                    <a:pt x="115583" y="98783"/>
                    <a:pt x="116805" y="98250"/>
                  </a:cubicBezTo>
                  <a:cubicBezTo>
                    <a:pt x="116805" y="98250"/>
                    <a:pt x="120000" y="96872"/>
                    <a:pt x="120000" y="96872"/>
                  </a:cubicBezTo>
                  <a:close/>
                  <a:moveTo>
                    <a:pt x="41333" y="68722"/>
                  </a:moveTo>
                  <a:cubicBezTo>
                    <a:pt x="32961" y="68722"/>
                    <a:pt x="26172" y="60461"/>
                    <a:pt x="26172" y="50283"/>
                  </a:cubicBezTo>
                  <a:cubicBezTo>
                    <a:pt x="26172" y="40094"/>
                    <a:pt x="32961" y="31844"/>
                    <a:pt x="41333" y="31844"/>
                  </a:cubicBezTo>
                  <a:cubicBezTo>
                    <a:pt x="49705" y="31844"/>
                    <a:pt x="56488" y="40094"/>
                    <a:pt x="56488" y="50283"/>
                  </a:cubicBezTo>
                  <a:cubicBezTo>
                    <a:pt x="56488" y="60466"/>
                    <a:pt x="49705" y="68722"/>
                    <a:pt x="41333" y="68722"/>
                  </a:cubicBezTo>
                  <a:close/>
                  <a:moveTo>
                    <a:pt x="82666" y="57055"/>
                  </a:moveTo>
                  <a:lnTo>
                    <a:pt x="82666" y="43511"/>
                  </a:lnTo>
                  <a:lnTo>
                    <a:pt x="76650" y="40905"/>
                  </a:lnTo>
                  <a:cubicBezTo>
                    <a:pt x="74355" y="39916"/>
                    <a:pt x="72511" y="37783"/>
                    <a:pt x="71577" y="35050"/>
                  </a:cubicBezTo>
                  <a:cubicBezTo>
                    <a:pt x="70644" y="32305"/>
                    <a:pt x="70705" y="29211"/>
                    <a:pt x="71755" y="26527"/>
                  </a:cubicBezTo>
                  <a:lnTo>
                    <a:pt x="74494" y="19516"/>
                  </a:lnTo>
                  <a:lnTo>
                    <a:pt x="66622" y="9938"/>
                  </a:lnTo>
                  <a:lnTo>
                    <a:pt x="60861" y="13272"/>
                  </a:lnTo>
                  <a:cubicBezTo>
                    <a:pt x="58655" y="14544"/>
                    <a:pt x="56111" y="14627"/>
                    <a:pt x="53855" y="13488"/>
                  </a:cubicBezTo>
                  <a:cubicBezTo>
                    <a:pt x="53855" y="13483"/>
                    <a:pt x="53855" y="13483"/>
                    <a:pt x="53855" y="13483"/>
                  </a:cubicBezTo>
                  <a:cubicBezTo>
                    <a:pt x="51600" y="12350"/>
                    <a:pt x="49855" y="10111"/>
                    <a:pt x="49038" y="7322"/>
                  </a:cubicBezTo>
                  <a:lnTo>
                    <a:pt x="46900" y="0"/>
                  </a:lnTo>
                  <a:lnTo>
                    <a:pt x="35766" y="0"/>
                  </a:lnTo>
                  <a:lnTo>
                    <a:pt x="33627" y="7322"/>
                  </a:lnTo>
                  <a:cubicBezTo>
                    <a:pt x="32811" y="10111"/>
                    <a:pt x="31061" y="12355"/>
                    <a:pt x="28811" y="13483"/>
                  </a:cubicBezTo>
                  <a:lnTo>
                    <a:pt x="28805" y="13488"/>
                  </a:lnTo>
                  <a:cubicBezTo>
                    <a:pt x="26555" y="14627"/>
                    <a:pt x="24005" y="14544"/>
                    <a:pt x="21805" y="13272"/>
                  </a:cubicBezTo>
                  <a:lnTo>
                    <a:pt x="16044" y="9938"/>
                  </a:lnTo>
                  <a:lnTo>
                    <a:pt x="8172" y="19516"/>
                  </a:lnTo>
                  <a:lnTo>
                    <a:pt x="10911" y="26527"/>
                  </a:lnTo>
                  <a:cubicBezTo>
                    <a:pt x="11955" y="29205"/>
                    <a:pt x="12022" y="32305"/>
                    <a:pt x="11088" y="35050"/>
                  </a:cubicBezTo>
                  <a:cubicBezTo>
                    <a:pt x="11088" y="35050"/>
                    <a:pt x="11088" y="35050"/>
                    <a:pt x="11083" y="35050"/>
                  </a:cubicBezTo>
                  <a:cubicBezTo>
                    <a:pt x="10155" y="37788"/>
                    <a:pt x="8311" y="39916"/>
                    <a:pt x="6016" y="40905"/>
                  </a:cubicBezTo>
                  <a:lnTo>
                    <a:pt x="0" y="43511"/>
                  </a:lnTo>
                  <a:lnTo>
                    <a:pt x="0" y="57055"/>
                  </a:lnTo>
                  <a:lnTo>
                    <a:pt x="6016" y="59661"/>
                  </a:lnTo>
                  <a:cubicBezTo>
                    <a:pt x="8305" y="60650"/>
                    <a:pt x="10155" y="62777"/>
                    <a:pt x="11088" y="65516"/>
                  </a:cubicBezTo>
                  <a:cubicBezTo>
                    <a:pt x="12022" y="68261"/>
                    <a:pt x="11955" y="71355"/>
                    <a:pt x="10911" y="74038"/>
                  </a:cubicBezTo>
                  <a:lnTo>
                    <a:pt x="8172" y="81050"/>
                  </a:lnTo>
                  <a:lnTo>
                    <a:pt x="16044" y="90622"/>
                  </a:lnTo>
                  <a:lnTo>
                    <a:pt x="21805" y="87294"/>
                  </a:lnTo>
                  <a:cubicBezTo>
                    <a:pt x="24005" y="86016"/>
                    <a:pt x="26555" y="85938"/>
                    <a:pt x="28811" y="87072"/>
                  </a:cubicBezTo>
                  <a:lnTo>
                    <a:pt x="28811" y="87077"/>
                  </a:lnTo>
                  <a:cubicBezTo>
                    <a:pt x="31061" y="88211"/>
                    <a:pt x="32811" y="90450"/>
                    <a:pt x="33627" y="93244"/>
                  </a:cubicBezTo>
                  <a:lnTo>
                    <a:pt x="35766" y="100561"/>
                  </a:lnTo>
                  <a:lnTo>
                    <a:pt x="46900" y="100561"/>
                  </a:lnTo>
                  <a:lnTo>
                    <a:pt x="49022" y="93288"/>
                  </a:lnTo>
                  <a:cubicBezTo>
                    <a:pt x="49850" y="90477"/>
                    <a:pt x="51616" y="88211"/>
                    <a:pt x="53883" y="87061"/>
                  </a:cubicBezTo>
                  <a:cubicBezTo>
                    <a:pt x="53883" y="87061"/>
                    <a:pt x="53883" y="87061"/>
                    <a:pt x="53888" y="87061"/>
                  </a:cubicBezTo>
                  <a:cubicBezTo>
                    <a:pt x="56116" y="85933"/>
                    <a:pt x="58638" y="86005"/>
                    <a:pt x="60822" y="87272"/>
                  </a:cubicBezTo>
                  <a:lnTo>
                    <a:pt x="66622" y="90622"/>
                  </a:lnTo>
                  <a:lnTo>
                    <a:pt x="74494" y="81050"/>
                  </a:lnTo>
                  <a:lnTo>
                    <a:pt x="71755" y="74033"/>
                  </a:lnTo>
                  <a:cubicBezTo>
                    <a:pt x="70705" y="71355"/>
                    <a:pt x="70644" y="68261"/>
                    <a:pt x="71577" y="65522"/>
                  </a:cubicBezTo>
                  <a:lnTo>
                    <a:pt x="71577" y="65516"/>
                  </a:lnTo>
                  <a:cubicBezTo>
                    <a:pt x="72511" y="62777"/>
                    <a:pt x="74355" y="60650"/>
                    <a:pt x="76655" y="59655"/>
                  </a:cubicBezTo>
                  <a:cubicBezTo>
                    <a:pt x="76655" y="59655"/>
                    <a:pt x="82666" y="57055"/>
                    <a:pt x="82666" y="57055"/>
                  </a:cubicBezTo>
                  <a:close/>
                  <a:moveTo>
                    <a:pt x="82666" y="57055"/>
                  </a:moveTo>
                </a:path>
              </a:pathLst>
            </a:custGeom>
            <a:solidFill>
              <a:srgbClr val="CEE3ED"/>
            </a:solidFill>
            <a:ln w="9525" cap="flat" cmpd="sng">
              <a:solidFill>
                <a:srgbClr val="0067DF"/>
              </a:solidFill>
              <a:prstDash val="solid"/>
              <a:round/>
              <a:headEnd type="none" w="sm" len="sm"/>
              <a:tailEnd type="none" w="sm" len="sm"/>
            </a:ln>
          </p:spPr>
          <p:txBody>
            <a:bodyPr spcFirstLastPara="1" wrap="square" lIns="0" tIns="0" rIns="0" bIns="0" anchor="t" anchorCtr="0">
              <a:noAutofit/>
            </a:bodyPr>
            <a:lstStyle/>
            <a:p>
              <a:pPr defTabSz="1508813">
                <a:buSzPts val="900"/>
                <a:defRPr/>
              </a:pPr>
              <a:endParaRPr sz="1485" dirty="0">
                <a:solidFill>
                  <a:prstClr val="black"/>
                </a:solidFill>
                <a:latin typeface="Lato"/>
                <a:ea typeface="Lato"/>
                <a:cs typeface="Lato"/>
                <a:sym typeface="Lato"/>
              </a:endParaRPr>
            </a:p>
          </p:txBody>
        </p:sp>
      </p:grpSp>
      <p:sp>
        <p:nvSpPr>
          <p:cNvPr id="41" name="Title 3">
            <a:extLst>
              <a:ext uri="{FF2B5EF4-FFF2-40B4-BE49-F238E27FC236}">
                <a16:creationId xmlns:a16="http://schemas.microsoft.com/office/drawing/2014/main" id="{34825290-EEC0-434E-8AF1-5FD08E7FE1C7}"/>
              </a:ext>
            </a:extLst>
          </p:cNvPr>
          <p:cNvSpPr>
            <a:spLocks noGrp="1"/>
          </p:cNvSpPr>
          <p:nvPr>
            <p:ph type="title"/>
          </p:nvPr>
        </p:nvSpPr>
        <p:spPr>
          <a:xfrm>
            <a:off x="410328" y="1014963"/>
            <a:ext cx="16277143" cy="808020"/>
          </a:xfrm>
          <a:prstGeom prst="rect">
            <a:avLst/>
          </a:prstGeom>
        </p:spPr>
        <p:txBody>
          <a:bodyPr/>
          <a:lstStyle/>
          <a:p>
            <a:r>
              <a:rPr lang="en-US" sz="3960" dirty="0"/>
              <a:t>Types of Robots</a:t>
            </a:r>
            <a:endParaRPr lang="en-US" sz="3960" dirty="0">
              <a:solidFill>
                <a:schemeClr val="accent1"/>
              </a:solidFill>
            </a:endParaRPr>
          </a:p>
        </p:txBody>
      </p:sp>
    </p:spTree>
    <p:custDataLst>
      <p:tags r:id="rId1"/>
    </p:custDataLst>
    <p:extLst>
      <p:ext uri="{BB962C8B-B14F-4D97-AF65-F5344CB8AC3E}">
        <p14:creationId xmlns:p14="http://schemas.microsoft.com/office/powerpoint/2010/main" val="29553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000"/>
                                        <p:tgtEl>
                                          <p:spTgt spid="47"/>
                                        </p:tgtEl>
                                      </p:cBhvr>
                                    </p:animEffect>
                                    <p:anim calcmode="lin" valueType="num">
                                      <p:cBhvr>
                                        <p:cTn id="17" dur="2000" fill="hold"/>
                                        <p:tgtEl>
                                          <p:spTgt spid="47"/>
                                        </p:tgtEl>
                                        <p:attrNameLst>
                                          <p:attrName>ppt_w</p:attrName>
                                        </p:attrNameLst>
                                      </p:cBhvr>
                                      <p:tavLst>
                                        <p:tav tm="0" fmla="#ppt_w*sin(2.5*pi*$)">
                                          <p:val>
                                            <p:fltVal val="0"/>
                                          </p:val>
                                        </p:tav>
                                        <p:tav tm="100000">
                                          <p:val>
                                            <p:fltVal val="1"/>
                                          </p:val>
                                        </p:tav>
                                      </p:tavLst>
                                    </p:anim>
                                    <p:anim calcmode="lin" valueType="num">
                                      <p:cBhvr>
                                        <p:cTn id="18"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000"/>
                                        <p:tgtEl>
                                          <p:spTgt spid="8"/>
                                        </p:tgtEl>
                                      </p:cBhvr>
                                    </p:animEffect>
                                    <p:anim calcmode="lin" valueType="num">
                                      <p:cBhvr>
                                        <p:cTn id="37" dur="2000" fill="hold"/>
                                        <p:tgtEl>
                                          <p:spTgt spid="8"/>
                                        </p:tgtEl>
                                        <p:attrNameLst>
                                          <p:attrName>ppt_w</p:attrName>
                                        </p:attrNameLst>
                                      </p:cBhvr>
                                      <p:tavLst>
                                        <p:tav tm="0" fmla="#ppt_w*sin(2.5*pi*$)">
                                          <p:val>
                                            <p:fltVal val="0"/>
                                          </p:val>
                                        </p:tav>
                                        <p:tav tm="100000">
                                          <p:val>
                                            <p:fltVal val="1"/>
                                          </p:val>
                                        </p:tav>
                                      </p:tavLst>
                                    </p:anim>
                                    <p:anim calcmode="lin" valueType="num">
                                      <p:cBhvr>
                                        <p:cTn id="3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8" grpId="0" animBg="1"/>
      <p:bldP spid="13" grpId="0" animBg="1"/>
      <p:bldP spid="17" grpId="0" animBg="1"/>
      <p:bldP spid="47" grpId="0" animBg="1"/>
      <p:bldP spid="51" grpId="0" animBg="1"/>
      <p:bldP spid="52" grpId="0" animBg="1"/>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5.7|1.4|1.7"/>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DUPLICATEID" val="3846731819554a41ba5a3f77244fbf06"/>
</p:tagLst>
</file>

<file path=ppt/tags/tag11.xml><?xml version="1.0" encoding="utf-8"?>
<p:tagLst xmlns:a="http://schemas.openxmlformats.org/drawingml/2006/main" xmlns:r="http://schemas.openxmlformats.org/officeDocument/2006/relationships" xmlns:p="http://schemas.openxmlformats.org/presentationml/2006/main">
  <p:tag name="DUPLICATEID" val="e73e3e40b37f4f52ba5b815336c458fe"/>
</p:tagLst>
</file>

<file path=ppt/tags/tag12.xml><?xml version="1.0" encoding="utf-8"?>
<p:tagLst xmlns:a="http://schemas.openxmlformats.org/drawingml/2006/main" xmlns:r="http://schemas.openxmlformats.org/officeDocument/2006/relationships" xmlns:p="http://schemas.openxmlformats.org/presentationml/2006/main">
  <p:tag name="DUPLICATEID" val="1ec33780302c4fd9aabdb1caa2987f29"/>
</p:tagLst>
</file>

<file path=ppt/tags/tag13.xml><?xml version="1.0" encoding="utf-8"?>
<p:tagLst xmlns:a="http://schemas.openxmlformats.org/drawingml/2006/main" xmlns:r="http://schemas.openxmlformats.org/officeDocument/2006/relationships" xmlns:p="http://schemas.openxmlformats.org/presentationml/2006/main">
  <p:tag name="DUPLICATEID" val="7a0439204254464a971bd17c03d374db"/>
</p:tagLst>
</file>

<file path=ppt/tags/tag14.xml><?xml version="1.0" encoding="utf-8"?>
<p:tagLst xmlns:a="http://schemas.openxmlformats.org/drawingml/2006/main" xmlns:r="http://schemas.openxmlformats.org/officeDocument/2006/relationships" xmlns:p="http://schemas.openxmlformats.org/presentationml/2006/main">
  <p:tag name="AUDIO_ID" val="893"/>
  <p:tag name="ORIGINAL_AUDIO_FILEPATH" val="C:\Users\ankit\OneDrive - RPATech\Documents\Ankit Data\4 hours Course\Module 1 Audio\M1S17q&amp;a.m4a"/>
  <p:tag name="ELAPSEDTIME" val="0.00"/>
  <p:tag name="ARTICULATE_TITLE_TAG" val="Check your knowledge"/>
  <p:tag name="ARTICULATE_NAV_LEVEL" val="1"/>
  <p:tag name="ARTICULATE_TOC_EXPANDED" val="True"/>
  <p:tag name="ARTICULATE_SLIDE_PRESENTER_GUID" val="72b4bf8b-7a1d-4398-9965-d6b5e1741297"/>
  <p:tag name="ARTICULATE_SLIDE_PAUSE" val="0"/>
  <p:tag name="ARTICULATE_HIDE_SLIDE" val="0"/>
  <p:tag name="ARTICULATE_PLAYER_CONTROL_PREVIOUS" val="True"/>
  <p:tag name="ARTICULATE_PLAYER_CONTROL_NEXT" val="True"/>
  <p:tag name="ARTICULATE_USED_LAYOUT" val="2"/>
  <p:tag name="TIMING" val="|0.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894"/>
  <p:tag name="ARTICULATE_TITLE_TAG" val="Q&amp;A"/>
  <p:tag name="ARTICULATE_NAV_LEVEL" val="1"/>
  <p:tag name="ARTICULATE_TOC_EXPANDED" val="True"/>
  <p:tag name="ARTICULATE_SLIDE_PRESENTER_GUID" val="91afd704-bc85-4461-99d3-baa24d3509c7"/>
  <p:tag name="ARTICULATE_SLIDE_PAUSE" val="0"/>
  <p:tag name="ARTICULATE_HIDE_SLIDE" val="0"/>
  <p:tag name="ARTICULATE_PLAYER_CONTROL_PREVIOUS" val="True"/>
  <p:tag name="ARTICULATE_PLAYER_CONTROL_NEXT" val="True"/>
  <p:tag name="ORIGINAL_AUDIO_FILEPATH" val="C:\Users\Ankit.RT-LAPTOP-18009\OneDrive - RPATech\Documents\Ankit Data\4 hours Course\Module 1 Audio\Slide 19.m4a"/>
  <p:tag name="ELAPSEDTIME" val="0.00"/>
  <p:tag name="ARTICULATE_USED_LAYOUT" val="2"/>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895"/>
  <p:tag name="ARTICULATE_TITLE_TAG" val="Q&amp;A"/>
  <p:tag name="ARTICULATE_NAV_LEVEL" val="1"/>
  <p:tag name="ARTICULATE_TOC_EXPANDED" val="True"/>
  <p:tag name="ARTICULATE_SLIDE_PRESENTER_GUID" val="91afd704-bc85-4461-99d3-baa24d3509c7"/>
  <p:tag name="ARTICULATE_SLIDE_PAUSE" val="0"/>
  <p:tag name="ARTICULATE_HIDE_SLIDE" val="0"/>
  <p:tag name="ARTICULATE_PLAYER_CONTROL_PREVIOUS" val="True"/>
  <p:tag name="ARTICULATE_PLAYER_CONTROL_NEXT" val="True"/>
  <p:tag name="ORIGINAL_AUDIO_FILEPATH" val="C:\Users\Ankit.RT-LAPTOP-18009\OneDrive - RPATech\Documents\Ankit Data\4 hours Course\Module 1 Audio\Slide 20.m4a"/>
  <p:tag name="ELAPSEDTIME" val="0.00"/>
  <p:tag name="ARTICULATE_USED_LAYOUT" val="2"/>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896"/>
  <p:tag name="ARTICULATE_TITLE_TAG" val="Q&amp;A"/>
  <p:tag name="ARTICULATE_NAV_LEVEL" val="1"/>
  <p:tag name="ARTICULATE_TOC_EXPANDED" val="True"/>
  <p:tag name="ARTICULATE_SLIDE_PRESENTER_GUID" val="91afd704-bc85-4461-99d3-baa24d3509c7"/>
  <p:tag name="ARTICULATE_SLIDE_PAUSE" val="0"/>
  <p:tag name="ARTICULATE_HIDE_SLIDE" val="0"/>
  <p:tag name="ARTICULATE_PLAYER_CONTROL_PREVIOUS" val="True"/>
  <p:tag name="ARTICULATE_PLAYER_CONTROL_NEXT" val="True"/>
  <p:tag name="ORIGINAL_AUDIO_FILEPATH" val="C:\Users\Ankit.RT-LAPTOP-18009\OneDrive - RPATech\Documents\Ankit Data\4 hours Course\Module 1 Audio\Slide 21.m4a"/>
  <p:tag name="ELAPSEDTIME" val="0.00"/>
  <p:tag name="ARTICULATE_USED_LAYOUT" val="2"/>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894"/>
  <p:tag name="ARTICULATE_TITLE_TAG" val="Q&amp;A"/>
  <p:tag name="ARTICULATE_NAV_LEVEL" val="1"/>
  <p:tag name="ARTICULATE_TOC_EXPANDED" val="True"/>
  <p:tag name="ARTICULATE_SLIDE_PRESENTER_GUID" val="91afd704-bc85-4461-99d3-baa24d3509c7"/>
  <p:tag name="ARTICULATE_SLIDE_PAUSE" val="0"/>
  <p:tag name="ARTICULATE_HIDE_SLIDE" val="0"/>
  <p:tag name="ARTICULATE_PLAYER_CONTROL_PREVIOUS" val="True"/>
  <p:tag name="ARTICULATE_PLAYER_CONTROL_NEXT" val="True"/>
  <p:tag name="ORIGINAL_AUDIO_FILEPATH" val="C:\Users\Ankit.RT-LAPTOP-18009\OneDrive - RPATech\Documents\Ankit Data\4 hours Course\Module 1 Audio\Slide 19.m4a"/>
  <p:tag name="ELAPSEDTIME" val="0.00"/>
  <p:tag name="ARTICULATE_USED_LAYOUT" val="2"/>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897"/>
  <p:tag name="ARTICULATE_TITLE_TAG" val="Q&amp;A"/>
  <p:tag name="ARTICULATE_NAV_LEVEL" val="1"/>
  <p:tag name="ARTICULATE_TOC_EXPANDED" val="True"/>
  <p:tag name="ARTICULATE_SLIDE_PRESENTER_GUID" val="91afd704-bc85-4461-99d3-baa24d3509c7"/>
  <p:tag name="ARTICULATE_SLIDE_PAUSE" val="0"/>
  <p:tag name="ARTICULATE_HIDE_SLIDE" val="0"/>
  <p:tag name="ARTICULATE_PLAYER_CONTROL_PREVIOUS" val="True"/>
  <p:tag name="ARTICULATE_PLAYER_CONTROL_NEXT" val="True"/>
  <p:tag name="ORIGINAL_AUDIO_FILEPATH" val="C:\Users\Ankit.RT-LAPTOP-18009\OneDrive - RPATech\Documents\Ankit Data\4 hours Course\Module 1 Audio\Slide 23.m4a"/>
  <p:tag name="ELAPSEDTIME" val="0.00"/>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889"/>
  <p:tag name="ORIGINAL_AUDIO_FILEPATH" val="C:\Users\ankit\RPATech\UiPath Content Development - 4 hours video project\Voiceover Recordings\Module 1 modified\M1S16.m4a"/>
  <p:tag name="ELAPSEDTIME" val="0.00"/>
  <p:tag name="ARTICULATE_TITLE_TAG" val="Types of Robots"/>
  <p:tag name="ARTICULATE_NAV_LEVEL" val="1"/>
  <p:tag name="ARTICULATE_TOC_EXPANDED" val="True"/>
  <p:tag name="ARTICULATE_SLIDE_PRESENTER_GUID" val="72b4bf8b-7a1d-4398-9965-d6b5e1741297"/>
  <p:tag name="ARTICULATE_SLIDE_PAUSE" val="0"/>
  <p:tag name="ARTICULATE_HIDE_SLIDE" val="0"/>
  <p:tag name="ARTICULATE_PLAYER_CONTROL_PREVIOUS" val="True"/>
  <p:tag name="ARTICULATE_PLAYER_CONTROL_NEXT" val="True"/>
  <p:tag name="ARTICULATE_USED_LAYOUT" val="2"/>
  <p:tag name="TIMING" val="|0.4|2.1|1.6|4.3|3|44.8|0.9|1"/>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947"/>
  <p:tag name="ORIGINAL_AUDIO_FILEPATH" val="C:\Users\ankit\OneDrive - RPATech\Documents\Ankit Data\4 hours Course\Module 2 Audio\New Audio\M2S21.m4a"/>
  <p:tag name="ELAPSEDTIME" val="0.00"/>
  <p:tag name="ARTICULATE_TITLE_TAG" val="Panels in UiPath Studio"/>
  <p:tag name="ARTICULATE_NAV_LEVEL" val="1"/>
  <p:tag name="ARTICULATE_TOC_EXPANDED" val="True"/>
  <p:tag name="ARTICULATE_SLIDE_PRESENTER_GUID" val="8a2ca965-4f17-4b56-a7e0-3c1c7eef3147"/>
  <p:tag name="ARTICULATE_SLIDE_PAUSE" val="0"/>
  <p:tag name="ARTICULATE_HIDE_SLIDE" val="0"/>
  <p:tag name="ARTICULATE_PLAYER_CONTROL_PREVIOUS" val="True"/>
  <p:tag name="ARTICULATE_PLAYER_CONTROL_NEXT" val="True"/>
  <p:tag name="ARTICULATE_USED_LAYOUT" val="2"/>
  <p:tag name="TIMING" val="|0|0.8|3.5|0.8|2.1"/>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929"/>
  <p:tag name="ORIGINAL_AUDIO_FILEPATH" val="C:\Users\ankit\OneDrive - RPATech\Documents\Ankit Data\4 hours Course\Module 2 Audio\New Audio\M2S22.m4a"/>
  <p:tag name="ELAPSEDTIME" val="0.00"/>
  <p:tag name="ARTICULATE_TITLE_TAG" val="About panels"/>
  <p:tag name="ARTICULATE_NAV_LEVEL" val="1"/>
  <p:tag name="ARTICULATE_TOC_EXPANDED" val="True"/>
  <p:tag name="ARTICULATE_SLIDE_PRESENTER_GUID" val="8a2ca965-4f17-4b56-a7e0-3c1c7eef3147"/>
  <p:tag name="ARTICULATE_SLIDE_PAUSE" val="0"/>
  <p:tag name="ARTICULATE_HIDE_SLIDE" val="0"/>
  <p:tag name="ARTICULATE_PLAYER_CONTROL_PREVIOUS" val="True"/>
  <p:tag name="ARTICULATE_PLAYER_CONTROL_NEXT" val="True"/>
  <p:tag name="ARTICULATE_USED_LAYOUT" val="1"/>
  <p:tag name="TIMING" val="|0|3.4|42.1|18.5"/>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UDIO_ID" val="948"/>
  <p:tag name="ARTICULATE_TITLE_TAG" val="Ribbon"/>
  <p:tag name="ORIGINAL_AUDIO_FILEPATH" val="C:\Users\ankit\OneDrive - RPATech\Documents\Ankit Data\4 hours Course\Module 2 Audio\New Audio\Ribbon.m4a"/>
  <p:tag name="ELAPSEDTIME" val="0.00"/>
  <p:tag name="ARTICULATE_NAV_LEVEL" val="1"/>
  <p:tag name="ARTICULATE_TOC_EXPANDED" val="True"/>
  <p:tag name="ARTICULATE_SLIDE_PRESENTER_GUID" val="8a2ca965-4f17-4b56-a7e0-3c1c7eef3147"/>
  <p:tag name="ARTICULATE_SLIDE_PAUSE" val="0"/>
  <p:tag name="ARTICULATE_HIDE_SLIDE" val="0"/>
  <p:tag name="ARTICULATE_PLAYER_CONTROL_PREVIOUS" val="True"/>
  <p:tag name="ARTICULATE_PLAYER_CONTROL_NEXT" val="True"/>
  <p:tag name="ARTICULATE_USED_LAYOUT" val="2"/>
  <p:tag name="TIMING" val="|0.5|0.8|0.7|3.4|0.4"/>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DUPLICATEID" val="e961587117d947e2b2e05b586f5b458b"/>
</p:tagLst>
</file>

<file path=ppt/tags/tag4.xml><?xml version="1.0" encoding="utf-8"?>
<p:tagLst xmlns:a="http://schemas.openxmlformats.org/drawingml/2006/main" xmlns:r="http://schemas.openxmlformats.org/officeDocument/2006/relationships" xmlns:p="http://schemas.openxmlformats.org/presentationml/2006/main">
  <p:tag name="DUPLICATEID" val="cba44a85d8754e269bf3b88eae2545e2"/>
</p:tagLst>
</file>

<file path=ppt/tags/tag5.xml><?xml version="1.0" encoding="utf-8"?>
<p:tagLst xmlns:a="http://schemas.openxmlformats.org/drawingml/2006/main" xmlns:r="http://schemas.openxmlformats.org/officeDocument/2006/relationships" xmlns:p="http://schemas.openxmlformats.org/presentationml/2006/main">
  <p:tag name="DUPLICATEID" val="71d26878fe1b4fac8eac3225ed659525"/>
</p:tagLst>
</file>

<file path=ppt/tags/tag6.xml><?xml version="1.0" encoding="utf-8"?>
<p:tagLst xmlns:a="http://schemas.openxmlformats.org/drawingml/2006/main" xmlns:r="http://schemas.openxmlformats.org/officeDocument/2006/relationships" xmlns:p="http://schemas.openxmlformats.org/presentationml/2006/main">
  <p:tag name="DUPLICATEID" val="e961587117d947e2b2e05b586f5b458b"/>
</p:tagLst>
</file>

<file path=ppt/tags/tag7.xml><?xml version="1.0" encoding="utf-8"?>
<p:tagLst xmlns:a="http://schemas.openxmlformats.org/drawingml/2006/main" xmlns:r="http://schemas.openxmlformats.org/officeDocument/2006/relationships" xmlns:p="http://schemas.openxmlformats.org/presentationml/2006/main">
  <p:tag name="DUPLICATEID" val="cba44a85d8754e269bf3b88eae2545e2"/>
</p:tagLst>
</file>

<file path=ppt/tags/tag8.xml><?xml version="1.0" encoding="utf-8"?>
<p:tagLst xmlns:a="http://schemas.openxmlformats.org/drawingml/2006/main" xmlns:r="http://schemas.openxmlformats.org/officeDocument/2006/relationships" xmlns:p="http://schemas.openxmlformats.org/presentationml/2006/main">
  <p:tag name="DUPLICATEID" val="71d26878fe1b4fac8eac3225ed659525"/>
</p:tagLst>
</file>

<file path=ppt/tags/tag9.xml><?xml version="1.0" encoding="utf-8"?>
<p:tagLst xmlns:a="http://schemas.openxmlformats.org/drawingml/2006/main" xmlns:r="http://schemas.openxmlformats.org/officeDocument/2006/relationships" xmlns:p="http://schemas.openxmlformats.org/presentationml/2006/main">
  <p:tag name="DUPLICATEID" val="7a0439204254464a971bd17c03d374db"/>
</p:tagLst>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Jachim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11504</TotalTime>
  <Words>1824</Words>
  <Application>Microsoft Office PowerPoint</Application>
  <PresentationFormat>Custom</PresentationFormat>
  <Paragraphs>194</Paragraphs>
  <Slides>23</Slides>
  <Notes>18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23</vt:i4>
      </vt:variant>
    </vt:vector>
  </HeadingPairs>
  <TitlesOfParts>
    <vt:vector size="38" baseType="lpstr">
      <vt:lpstr>Open Sans</vt:lpstr>
      <vt:lpstr>Calibri Light</vt:lpstr>
      <vt:lpstr>Bangers</vt:lpstr>
      <vt:lpstr>Sniglet</vt:lpstr>
      <vt:lpstr>Arial</vt:lpstr>
      <vt:lpstr>Lato</vt:lpstr>
      <vt:lpstr>Calibri</vt:lpstr>
      <vt:lpstr>Poppins</vt:lpstr>
      <vt:lpstr>Quattrocento Sans</vt:lpstr>
      <vt:lpstr>1_Office Theme</vt:lpstr>
      <vt:lpstr>Office Theme</vt:lpstr>
      <vt:lpstr>6_Office Theme</vt:lpstr>
      <vt:lpstr>1_Jachimo template</vt:lpstr>
      <vt:lpstr>3_Office Theme</vt:lpstr>
      <vt:lpstr>4_Office Theme</vt:lpstr>
      <vt:lpstr>UiPath  Nanyang Polytechnic School of Information Technology</vt:lpstr>
      <vt:lpstr>Introduction to RPA and UiPath</vt:lpstr>
      <vt:lpstr>Robotic Process Automation is....</vt:lpstr>
      <vt:lpstr>PowerPoint Presentation</vt:lpstr>
      <vt:lpstr>PowerPoint Presentation</vt:lpstr>
      <vt:lpstr>PowerPoint Presentation</vt:lpstr>
      <vt:lpstr>PowerPoint Presentation</vt:lpstr>
      <vt:lpstr>PowerPoint Presentation</vt:lpstr>
      <vt:lpstr>Types of Robots</vt:lpstr>
      <vt:lpstr>Check your knowledge</vt:lpstr>
      <vt:lpstr>What is the full-form of RPA ?</vt:lpstr>
      <vt:lpstr>What are the benefits of RPA?</vt:lpstr>
      <vt:lpstr>How many types of Robots are there in UiPath Studio?</vt:lpstr>
      <vt:lpstr>Which of the following is a good candidate for RPA?</vt:lpstr>
      <vt:lpstr>Which processes are best suited for RPA?</vt:lpstr>
      <vt:lpstr>Introduction to RPA and UiPath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 Platform</dc:title>
  <dc:creator>Kit Fan LOO (NYP)</dc:creator>
  <cp:lastModifiedBy>Alan CHOW (NYP)</cp:lastModifiedBy>
  <cp:revision>39</cp:revision>
  <dcterms:created xsi:type="dcterms:W3CDTF">2023-02-22T04:09:35Z</dcterms:created>
  <dcterms:modified xsi:type="dcterms:W3CDTF">2024-07-18T02:53:19Z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2022-04-05T00:00:00Z</vt:filetime>
  </property>
  <property fmtid="{D5CDD505-2E9C-101B-9397-08002B2CF9AE}" pid="3" name="Creator">
    <vt:lpwstr>Microsoft® PowerPoint® 2013</vt:lpwstr>
  </property>
  <property fmtid="{D5CDD505-2E9C-101B-9397-08002B2CF9AE}" pid="4" name="LastSaved">
    <vt:filetime>2023-02-22T00:00:00Z</vt:filetime>
  </property>
  <property fmtid="{D5CDD505-2E9C-101B-9397-08002B2CF9AE}" pid="5" name="MSIP_Label_babe128f-e2ab-4b18-9c62-301caee5e80a_Enabled">
    <vt:lpwstr>true</vt:lpwstr>
  </property>
  <property fmtid="{D5CDD505-2E9C-101B-9397-08002B2CF9AE}" pid="6" name="MSIP_Label_babe128f-e2ab-4b18-9c62-301caee5e80a_SetDate">
    <vt:lpwstr>2023-08-14T23:07:03Z</vt:lpwstr>
  </property>
  <property fmtid="{D5CDD505-2E9C-101B-9397-08002B2CF9AE}" pid="7" name="MSIP_Label_babe128f-e2ab-4b18-9c62-301caee5e80a_Method">
    <vt:lpwstr>Privileged</vt:lpwstr>
  </property>
  <property fmtid="{D5CDD505-2E9C-101B-9397-08002B2CF9AE}" pid="8" name="MSIP_Label_babe128f-e2ab-4b18-9c62-301caee5e80a_Name">
    <vt:lpwstr>OFFICIAL [OPEN]</vt:lpwstr>
  </property>
  <property fmtid="{D5CDD505-2E9C-101B-9397-08002B2CF9AE}" pid="9" name="MSIP_Label_babe128f-e2ab-4b18-9c62-301caee5e80a_SiteId">
    <vt:lpwstr>243ebaed-00d0-4690-a7dc-75893b0d9f98</vt:lpwstr>
  </property>
  <property fmtid="{D5CDD505-2E9C-101B-9397-08002B2CF9AE}" pid="10" name="MSIP_Label_babe128f-e2ab-4b18-9c62-301caee5e80a_ActionId">
    <vt:lpwstr>dd08cdff-c887-452b-875e-e45b38beb99e</vt:lpwstr>
  </property>
  <property fmtid="{D5CDD505-2E9C-101B-9397-08002B2CF9AE}" pid="11" name="MSIP_Label_babe128f-e2ab-4b18-9c62-301caee5e80a_ContentBits">
    <vt:lpwstr>1</vt:lpwstr>
  </property>
  <property fmtid="{D5CDD505-2E9C-101B-9397-08002B2CF9AE}" pid="12" name="ClassificationContentMarkingHeaderLocations">
    <vt:lpwstr>Jachimo template:3\1_Office Theme:3\1_Office Theme:3\2_Office Theme:3\3_Office Theme:3\Office Theme:3\4_Office Theme:8\5_Office Theme:8</vt:lpwstr>
  </property>
  <property fmtid="{D5CDD505-2E9C-101B-9397-08002B2CF9AE}" pid="13" name="ClassificationContentMarkingHeaderText">
    <vt:lpwstr>Official (Open)</vt:lpwstr>
  </property>
</Properties>
</file>